
<file path=[Content_Types].xml><?xml version="1.0" encoding="utf-8"?>
<Types xmlns="http://schemas.openxmlformats.org/package/2006/content-types">
  <Default Extension="png" ContentType="image/png"/>
  <Default Extension="svg" ContentType="image/svg+xml"/>
  <Default Extension="jpeg" ContentType="image/jpeg"/>
  <Default Extension="glb" ContentType="model/gltf.binary"/>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1"/>
  </p:sldMasterIdLst>
  <p:sldIdLst>
    <p:sldId id="256" r:id="rId2"/>
    <p:sldId id="257" r:id="rId3"/>
    <p:sldId id="259" r:id="rId4"/>
    <p:sldId id="258"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rince Thomas J" initials="PTJ" lastIdx="1" clrIdx="0">
    <p:extLst>
      <p:ext uri="{19B8F6BF-5375-455C-9EA6-DF929625EA0E}">
        <p15:presenceInfo xmlns:p15="http://schemas.microsoft.com/office/powerpoint/2012/main" userId="Prince Thomas J"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FBFD260-63C9-4F44-868B-FE5508EBE0A7}"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IN"/>
        </a:p>
      </dgm:t>
    </dgm:pt>
    <dgm:pt modelId="{F033593A-43B7-48CF-9DF7-9CD7A34CBEAA}">
      <dgm:prSet phldrT="[Text]"/>
      <dgm:spPr/>
      <dgm:t>
        <a:bodyPr/>
        <a:lstStyle/>
        <a:p>
          <a:r>
            <a:rPr lang="en-IN" b="0" i="0" dirty="0"/>
            <a:t>Data Collection</a:t>
          </a:r>
          <a:endParaRPr lang="en-IN" dirty="0"/>
        </a:p>
      </dgm:t>
    </dgm:pt>
    <dgm:pt modelId="{0D67CD26-52D6-4C87-B9B7-3031FF4A3D6C}" type="parTrans" cxnId="{803EC8DA-46B9-44A7-9364-6006D37CC3DC}">
      <dgm:prSet/>
      <dgm:spPr/>
      <dgm:t>
        <a:bodyPr/>
        <a:lstStyle/>
        <a:p>
          <a:endParaRPr lang="en-IN"/>
        </a:p>
      </dgm:t>
    </dgm:pt>
    <dgm:pt modelId="{431AE1CB-2A95-41B9-862F-F650D0FA8E6C}" type="sibTrans" cxnId="{803EC8DA-46B9-44A7-9364-6006D37CC3DC}">
      <dgm:prSet/>
      <dgm:spPr/>
      <dgm:t>
        <a:bodyPr/>
        <a:lstStyle/>
        <a:p>
          <a:endParaRPr lang="en-IN"/>
        </a:p>
      </dgm:t>
    </dgm:pt>
    <dgm:pt modelId="{ED47601F-0A48-49A9-B9FF-8267FFA096BD}">
      <dgm:prSet phldrT="[Text]"/>
      <dgm:spPr/>
      <dgm:t>
        <a:bodyPr/>
        <a:lstStyle/>
        <a:p>
          <a:r>
            <a:rPr lang="en-IN" b="0" i="0" dirty="0"/>
            <a:t>Data </a:t>
          </a:r>
          <a:r>
            <a:rPr lang="en-IN" b="0" i="0" dirty="0" err="1"/>
            <a:t>Preprocessing</a:t>
          </a:r>
          <a:endParaRPr lang="en-IN" dirty="0"/>
        </a:p>
      </dgm:t>
    </dgm:pt>
    <dgm:pt modelId="{A88F302E-8D0D-4640-8F65-72BC2E3C2380}" type="parTrans" cxnId="{8071F8CC-1E4A-4CD1-A64F-361CF4418367}">
      <dgm:prSet/>
      <dgm:spPr/>
      <dgm:t>
        <a:bodyPr/>
        <a:lstStyle/>
        <a:p>
          <a:endParaRPr lang="en-IN"/>
        </a:p>
      </dgm:t>
    </dgm:pt>
    <dgm:pt modelId="{162A6B67-E8FF-47E4-A1C2-BCC7333FA4B5}" type="sibTrans" cxnId="{8071F8CC-1E4A-4CD1-A64F-361CF4418367}">
      <dgm:prSet/>
      <dgm:spPr/>
      <dgm:t>
        <a:bodyPr/>
        <a:lstStyle/>
        <a:p>
          <a:endParaRPr lang="en-IN"/>
        </a:p>
      </dgm:t>
    </dgm:pt>
    <dgm:pt modelId="{C9D002E2-7C47-426E-9E56-A5A36FA08165}">
      <dgm:prSet phldrT="[Text]"/>
      <dgm:spPr/>
      <dgm:t>
        <a:bodyPr/>
        <a:lstStyle/>
        <a:p>
          <a:r>
            <a:rPr lang="en-IN" b="0" i="0" dirty="0"/>
            <a:t>Feature Engineering</a:t>
          </a:r>
          <a:endParaRPr lang="en-IN" dirty="0"/>
        </a:p>
      </dgm:t>
    </dgm:pt>
    <dgm:pt modelId="{CD6EBB18-F056-4A3E-81D7-4577A35543FD}" type="parTrans" cxnId="{4754CE5C-E764-409E-AD4C-49A41763CCC1}">
      <dgm:prSet/>
      <dgm:spPr/>
      <dgm:t>
        <a:bodyPr/>
        <a:lstStyle/>
        <a:p>
          <a:endParaRPr lang="en-IN"/>
        </a:p>
      </dgm:t>
    </dgm:pt>
    <dgm:pt modelId="{ADD67A02-BD05-4BDF-BB1E-BC436C2E3B5A}" type="sibTrans" cxnId="{4754CE5C-E764-409E-AD4C-49A41763CCC1}">
      <dgm:prSet/>
      <dgm:spPr/>
      <dgm:t>
        <a:bodyPr/>
        <a:lstStyle/>
        <a:p>
          <a:endParaRPr lang="en-IN"/>
        </a:p>
      </dgm:t>
    </dgm:pt>
    <dgm:pt modelId="{7F77741E-00F5-4D95-81C3-A11423AED8C2}">
      <dgm:prSet/>
      <dgm:spPr/>
      <dgm:t>
        <a:bodyPr/>
        <a:lstStyle/>
        <a:p>
          <a:r>
            <a:rPr lang="en-IN" b="0" i="0" dirty="0"/>
            <a:t>Model Selection</a:t>
          </a:r>
          <a:endParaRPr lang="en-IN" dirty="0"/>
        </a:p>
      </dgm:t>
    </dgm:pt>
    <dgm:pt modelId="{A08A3DA4-9D9D-42D4-ABEC-24DB2FFF7DFF}" type="parTrans" cxnId="{084AF992-CF1B-4190-AB4D-D7D53BFB5FD5}">
      <dgm:prSet/>
      <dgm:spPr/>
      <dgm:t>
        <a:bodyPr/>
        <a:lstStyle/>
        <a:p>
          <a:endParaRPr lang="en-IN"/>
        </a:p>
      </dgm:t>
    </dgm:pt>
    <dgm:pt modelId="{D2E80D68-3BAE-4822-9691-6CE6A40FD86B}" type="sibTrans" cxnId="{084AF992-CF1B-4190-AB4D-D7D53BFB5FD5}">
      <dgm:prSet/>
      <dgm:spPr/>
      <dgm:t>
        <a:bodyPr/>
        <a:lstStyle/>
        <a:p>
          <a:endParaRPr lang="en-IN"/>
        </a:p>
      </dgm:t>
    </dgm:pt>
    <dgm:pt modelId="{85C4916B-9054-48CA-ADFF-15D496D8D7E7}">
      <dgm:prSet/>
      <dgm:spPr/>
      <dgm:t>
        <a:bodyPr/>
        <a:lstStyle/>
        <a:p>
          <a:r>
            <a:rPr lang="en-IN" b="0" i="0" dirty="0"/>
            <a:t>Training the AI Model</a:t>
          </a:r>
          <a:endParaRPr lang="en-IN" dirty="0"/>
        </a:p>
      </dgm:t>
    </dgm:pt>
    <dgm:pt modelId="{EC7044C6-BBE9-462E-A8CC-130A144F8CAC}" type="parTrans" cxnId="{0DC6187B-DA2E-4F15-883B-1B83767F7271}">
      <dgm:prSet/>
      <dgm:spPr/>
      <dgm:t>
        <a:bodyPr/>
        <a:lstStyle/>
        <a:p>
          <a:endParaRPr lang="en-IN"/>
        </a:p>
      </dgm:t>
    </dgm:pt>
    <dgm:pt modelId="{FD832F63-EB27-4794-B5E5-64F76548E812}" type="sibTrans" cxnId="{0DC6187B-DA2E-4F15-883B-1B83767F7271}">
      <dgm:prSet/>
      <dgm:spPr/>
      <dgm:t>
        <a:bodyPr/>
        <a:lstStyle/>
        <a:p>
          <a:endParaRPr lang="en-IN"/>
        </a:p>
      </dgm:t>
    </dgm:pt>
    <dgm:pt modelId="{C9F9EA22-F3D1-477E-9EF8-0D334777B286}" type="pres">
      <dgm:prSet presAssocID="{CFBFD260-63C9-4F44-868B-FE5508EBE0A7}" presName="Name0" presStyleCnt="0">
        <dgm:presLayoutVars>
          <dgm:chMax val="7"/>
          <dgm:chPref val="7"/>
          <dgm:dir/>
        </dgm:presLayoutVars>
      </dgm:prSet>
      <dgm:spPr/>
    </dgm:pt>
    <dgm:pt modelId="{54DE0103-F381-4FA4-B615-6698E9669EAF}" type="pres">
      <dgm:prSet presAssocID="{CFBFD260-63C9-4F44-868B-FE5508EBE0A7}" presName="Name1" presStyleCnt="0"/>
      <dgm:spPr/>
    </dgm:pt>
    <dgm:pt modelId="{817D5070-732D-4319-B288-9281107B5AEF}" type="pres">
      <dgm:prSet presAssocID="{CFBFD260-63C9-4F44-868B-FE5508EBE0A7}" presName="cycle" presStyleCnt="0"/>
      <dgm:spPr/>
    </dgm:pt>
    <dgm:pt modelId="{75A2BABB-45DE-4CD9-94E0-B8129C4AB6A4}" type="pres">
      <dgm:prSet presAssocID="{CFBFD260-63C9-4F44-868B-FE5508EBE0A7}" presName="srcNode" presStyleLbl="node1" presStyleIdx="0" presStyleCnt="5"/>
      <dgm:spPr/>
    </dgm:pt>
    <dgm:pt modelId="{887B34A1-1CC2-42E7-BC2D-690BA8C2A332}" type="pres">
      <dgm:prSet presAssocID="{CFBFD260-63C9-4F44-868B-FE5508EBE0A7}" presName="conn" presStyleLbl="parChTrans1D2" presStyleIdx="0" presStyleCnt="1"/>
      <dgm:spPr/>
    </dgm:pt>
    <dgm:pt modelId="{AA3C69C1-B7A9-49F8-9015-73F53905FEF8}" type="pres">
      <dgm:prSet presAssocID="{CFBFD260-63C9-4F44-868B-FE5508EBE0A7}" presName="extraNode" presStyleLbl="node1" presStyleIdx="0" presStyleCnt="5"/>
      <dgm:spPr/>
    </dgm:pt>
    <dgm:pt modelId="{D8315F66-3AFA-4AF6-8ACD-A43155150DC6}" type="pres">
      <dgm:prSet presAssocID="{CFBFD260-63C9-4F44-868B-FE5508EBE0A7}" presName="dstNode" presStyleLbl="node1" presStyleIdx="0" presStyleCnt="5"/>
      <dgm:spPr/>
    </dgm:pt>
    <dgm:pt modelId="{380862FF-80DD-4A6B-BE6A-F7A9EAC6D271}" type="pres">
      <dgm:prSet presAssocID="{F033593A-43B7-48CF-9DF7-9CD7A34CBEAA}" presName="text_1" presStyleLbl="node1" presStyleIdx="0" presStyleCnt="5">
        <dgm:presLayoutVars>
          <dgm:bulletEnabled val="1"/>
        </dgm:presLayoutVars>
      </dgm:prSet>
      <dgm:spPr/>
    </dgm:pt>
    <dgm:pt modelId="{45642C48-619B-415B-85A3-1FDC5F792D71}" type="pres">
      <dgm:prSet presAssocID="{F033593A-43B7-48CF-9DF7-9CD7A34CBEAA}" presName="accent_1" presStyleCnt="0"/>
      <dgm:spPr/>
    </dgm:pt>
    <dgm:pt modelId="{C39EC29A-2C4F-41BF-8E46-1A9197CD975E}" type="pres">
      <dgm:prSet presAssocID="{F033593A-43B7-48CF-9DF7-9CD7A34CBEAA}" presName="accentRepeatNode" presStyleLbl="solidFgAcc1" presStyleIdx="0" presStyleCnt="5">
        <dgm:style>
          <a:lnRef idx="1">
            <a:schemeClr val="dk1"/>
          </a:lnRef>
          <a:fillRef idx="2">
            <a:schemeClr val="dk1"/>
          </a:fillRef>
          <a:effectRef idx="1">
            <a:schemeClr val="dk1"/>
          </a:effectRef>
          <a:fontRef idx="minor">
            <a:schemeClr val="dk1"/>
          </a:fontRef>
        </dgm:style>
      </dgm:prSet>
      <dgm:spPr/>
    </dgm:pt>
    <dgm:pt modelId="{A653852A-77B8-4B44-9325-8CCED6422096}" type="pres">
      <dgm:prSet presAssocID="{ED47601F-0A48-49A9-B9FF-8267FFA096BD}" presName="text_2" presStyleLbl="node1" presStyleIdx="1" presStyleCnt="5">
        <dgm:presLayoutVars>
          <dgm:bulletEnabled val="1"/>
        </dgm:presLayoutVars>
      </dgm:prSet>
      <dgm:spPr/>
    </dgm:pt>
    <dgm:pt modelId="{C2848DC0-B37F-4A16-BC3B-9747E107E940}" type="pres">
      <dgm:prSet presAssocID="{ED47601F-0A48-49A9-B9FF-8267FFA096BD}" presName="accent_2" presStyleCnt="0"/>
      <dgm:spPr/>
    </dgm:pt>
    <dgm:pt modelId="{4EC485FF-1199-4E19-8633-569C00502EAB}" type="pres">
      <dgm:prSet presAssocID="{ED47601F-0A48-49A9-B9FF-8267FFA096BD}" presName="accentRepeatNode" presStyleLbl="solidFgAcc1" presStyleIdx="1" presStyleCnt="5">
        <dgm:style>
          <a:lnRef idx="1">
            <a:schemeClr val="dk1"/>
          </a:lnRef>
          <a:fillRef idx="2">
            <a:schemeClr val="dk1"/>
          </a:fillRef>
          <a:effectRef idx="1">
            <a:schemeClr val="dk1"/>
          </a:effectRef>
          <a:fontRef idx="minor">
            <a:schemeClr val="dk1"/>
          </a:fontRef>
        </dgm:style>
      </dgm:prSet>
      <dgm:spPr/>
    </dgm:pt>
    <dgm:pt modelId="{BD9646D9-7D2C-408E-B383-63A7C9DDF6CA}" type="pres">
      <dgm:prSet presAssocID="{C9D002E2-7C47-426E-9E56-A5A36FA08165}" presName="text_3" presStyleLbl="node1" presStyleIdx="2" presStyleCnt="5">
        <dgm:presLayoutVars>
          <dgm:bulletEnabled val="1"/>
        </dgm:presLayoutVars>
      </dgm:prSet>
      <dgm:spPr/>
    </dgm:pt>
    <dgm:pt modelId="{6F0DA026-5364-4790-B779-9F30135FA754}" type="pres">
      <dgm:prSet presAssocID="{C9D002E2-7C47-426E-9E56-A5A36FA08165}" presName="accent_3" presStyleCnt="0"/>
      <dgm:spPr/>
    </dgm:pt>
    <dgm:pt modelId="{69DBA271-5F11-4BD7-962E-EC39E6EF3789}" type="pres">
      <dgm:prSet presAssocID="{C9D002E2-7C47-426E-9E56-A5A36FA08165}" presName="accentRepeatNode" presStyleLbl="solidFgAcc1" presStyleIdx="2" presStyleCnt="5">
        <dgm:style>
          <a:lnRef idx="1">
            <a:schemeClr val="dk1"/>
          </a:lnRef>
          <a:fillRef idx="2">
            <a:schemeClr val="dk1"/>
          </a:fillRef>
          <a:effectRef idx="1">
            <a:schemeClr val="dk1"/>
          </a:effectRef>
          <a:fontRef idx="minor">
            <a:schemeClr val="dk1"/>
          </a:fontRef>
        </dgm:style>
      </dgm:prSet>
      <dgm:spPr/>
    </dgm:pt>
    <dgm:pt modelId="{BB6EE995-2489-4B54-AC88-B93F8ED86F95}" type="pres">
      <dgm:prSet presAssocID="{7F77741E-00F5-4D95-81C3-A11423AED8C2}" presName="text_4" presStyleLbl="node1" presStyleIdx="3" presStyleCnt="5">
        <dgm:presLayoutVars>
          <dgm:bulletEnabled val="1"/>
        </dgm:presLayoutVars>
      </dgm:prSet>
      <dgm:spPr/>
    </dgm:pt>
    <dgm:pt modelId="{2C53EEFE-F94B-414B-90F3-132645E17706}" type="pres">
      <dgm:prSet presAssocID="{7F77741E-00F5-4D95-81C3-A11423AED8C2}" presName="accent_4" presStyleCnt="0"/>
      <dgm:spPr/>
    </dgm:pt>
    <dgm:pt modelId="{E1568A45-1F16-4A17-9C23-20ED42283D29}" type="pres">
      <dgm:prSet presAssocID="{7F77741E-00F5-4D95-81C3-A11423AED8C2}" presName="accentRepeatNode" presStyleLbl="solidFgAcc1" presStyleIdx="3" presStyleCnt="5">
        <dgm:style>
          <a:lnRef idx="1">
            <a:schemeClr val="dk1"/>
          </a:lnRef>
          <a:fillRef idx="2">
            <a:schemeClr val="dk1"/>
          </a:fillRef>
          <a:effectRef idx="1">
            <a:schemeClr val="dk1"/>
          </a:effectRef>
          <a:fontRef idx="minor">
            <a:schemeClr val="dk1"/>
          </a:fontRef>
        </dgm:style>
      </dgm:prSet>
      <dgm:spPr/>
    </dgm:pt>
    <dgm:pt modelId="{9AB5A702-0016-430F-B642-33A4ABA6FDCD}" type="pres">
      <dgm:prSet presAssocID="{85C4916B-9054-48CA-ADFF-15D496D8D7E7}" presName="text_5" presStyleLbl="node1" presStyleIdx="4" presStyleCnt="5">
        <dgm:presLayoutVars>
          <dgm:bulletEnabled val="1"/>
        </dgm:presLayoutVars>
      </dgm:prSet>
      <dgm:spPr/>
    </dgm:pt>
    <dgm:pt modelId="{81D4EE8A-3786-41FA-8F35-9CA64138935F}" type="pres">
      <dgm:prSet presAssocID="{85C4916B-9054-48CA-ADFF-15D496D8D7E7}" presName="accent_5" presStyleCnt="0"/>
      <dgm:spPr/>
    </dgm:pt>
    <dgm:pt modelId="{E11B6243-3A14-4293-A975-3B565873E5A6}" type="pres">
      <dgm:prSet presAssocID="{85C4916B-9054-48CA-ADFF-15D496D8D7E7}" presName="accentRepeatNode" presStyleLbl="solidFgAcc1" presStyleIdx="4" presStyleCnt="5">
        <dgm:style>
          <a:lnRef idx="1">
            <a:schemeClr val="dk1"/>
          </a:lnRef>
          <a:fillRef idx="2">
            <a:schemeClr val="dk1"/>
          </a:fillRef>
          <a:effectRef idx="1">
            <a:schemeClr val="dk1"/>
          </a:effectRef>
          <a:fontRef idx="minor">
            <a:schemeClr val="dk1"/>
          </a:fontRef>
        </dgm:style>
      </dgm:prSet>
      <dgm:spPr/>
    </dgm:pt>
  </dgm:ptLst>
  <dgm:cxnLst>
    <dgm:cxn modelId="{C1F1DF10-5E6F-4927-955A-8784088BA08B}" type="presOf" srcId="{CFBFD260-63C9-4F44-868B-FE5508EBE0A7}" destId="{C9F9EA22-F3D1-477E-9EF8-0D334777B286}" srcOrd="0" destOrd="0" presId="urn:microsoft.com/office/officeart/2008/layout/VerticalCurvedList"/>
    <dgm:cxn modelId="{F289A23F-BA91-438F-BA6E-3FE47CFAB8F7}" type="presOf" srcId="{ED47601F-0A48-49A9-B9FF-8267FFA096BD}" destId="{A653852A-77B8-4B44-9325-8CCED6422096}" srcOrd="0" destOrd="0" presId="urn:microsoft.com/office/officeart/2008/layout/VerticalCurvedList"/>
    <dgm:cxn modelId="{4754CE5C-E764-409E-AD4C-49A41763CCC1}" srcId="{CFBFD260-63C9-4F44-868B-FE5508EBE0A7}" destId="{C9D002E2-7C47-426E-9E56-A5A36FA08165}" srcOrd="2" destOrd="0" parTransId="{CD6EBB18-F056-4A3E-81D7-4577A35543FD}" sibTransId="{ADD67A02-BD05-4BDF-BB1E-BC436C2E3B5A}"/>
    <dgm:cxn modelId="{231B6672-CA37-4CA0-9AE7-32F8C1C84D38}" type="presOf" srcId="{431AE1CB-2A95-41B9-862F-F650D0FA8E6C}" destId="{887B34A1-1CC2-42E7-BC2D-690BA8C2A332}" srcOrd="0" destOrd="0" presId="urn:microsoft.com/office/officeart/2008/layout/VerticalCurvedList"/>
    <dgm:cxn modelId="{0DC6187B-DA2E-4F15-883B-1B83767F7271}" srcId="{CFBFD260-63C9-4F44-868B-FE5508EBE0A7}" destId="{85C4916B-9054-48CA-ADFF-15D496D8D7E7}" srcOrd="4" destOrd="0" parTransId="{EC7044C6-BBE9-462E-A8CC-130A144F8CAC}" sibTransId="{FD832F63-EB27-4794-B5E5-64F76548E812}"/>
    <dgm:cxn modelId="{084AF992-CF1B-4190-AB4D-D7D53BFB5FD5}" srcId="{CFBFD260-63C9-4F44-868B-FE5508EBE0A7}" destId="{7F77741E-00F5-4D95-81C3-A11423AED8C2}" srcOrd="3" destOrd="0" parTransId="{A08A3DA4-9D9D-42D4-ABEC-24DB2FFF7DFF}" sibTransId="{D2E80D68-3BAE-4822-9691-6CE6A40FD86B}"/>
    <dgm:cxn modelId="{BB6843AD-6988-4218-A274-F9C5218D58DE}" type="presOf" srcId="{C9D002E2-7C47-426E-9E56-A5A36FA08165}" destId="{BD9646D9-7D2C-408E-B383-63A7C9DDF6CA}" srcOrd="0" destOrd="0" presId="urn:microsoft.com/office/officeart/2008/layout/VerticalCurvedList"/>
    <dgm:cxn modelId="{3CBD11C9-683C-4BB2-A483-F35032A36CEB}" type="presOf" srcId="{7F77741E-00F5-4D95-81C3-A11423AED8C2}" destId="{BB6EE995-2489-4B54-AC88-B93F8ED86F95}" srcOrd="0" destOrd="0" presId="urn:microsoft.com/office/officeart/2008/layout/VerticalCurvedList"/>
    <dgm:cxn modelId="{8071F8CC-1E4A-4CD1-A64F-361CF4418367}" srcId="{CFBFD260-63C9-4F44-868B-FE5508EBE0A7}" destId="{ED47601F-0A48-49A9-B9FF-8267FFA096BD}" srcOrd="1" destOrd="0" parTransId="{A88F302E-8D0D-4640-8F65-72BC2E3C2380}" sibTransId="{162A6B67-E8FF-47E4-A1C2-BCC7333FA4B5}"/>
    <dgm:cxn modelId="{803EC8DA-46B9-44A7-9364-6006D37CC3DC}" srcId="{CFBFD260-63C9-4F44-868B-FE5508EBE0A7}" destId="{F033593A-43B7-48CF-9DF7-9CD7A34CBEAA}" srcOrd="0" destOrd="0" parTransId="{0D67CD26-52D6-4C87-B9B7-3031FF4A3D6C}" sibTransId="{431AE1CB-2A95-41B9-862F-F650D0FA8E6C}"/>
    <dgm:cxn modelId="{F44530E4-F66C-47D4-9311-A8D55DDDA4B5}" type="presOf" srcId="{85C4916B-9054-48CA-ADFF-15D496D8D7E7}" destId="{9AB5A702-0016-430F-B642-33A4ABA6FDCD}" srcOrd="0" destOrd="0" presId="urn:microsoft.com/office/officeart/2008/layout/VerticalCurvedList"/>
    <dgm:cxn modelId="{551C79ED-750E-4A5F-B6B0-7C1BA4028888}" type="presOf" srcId="{F033593A-43B7-48CF-9DF7-9CD7A34CBEAA}" destId="{380862FF-80DD-4A6B-BE6A-F7A9EAC6D271}" srcOrd="0" destOrd="0" presId="urn:microsoft.com/office/officeart/2008/layout/VerticalCurvedList"/>
    <dgm:cxn modelId="{8C549266-D3B1-4C36-97F4-6B6FC861EC48}" type="presParOf" srcId="{C9F9EA22-F3D1-477E-9EF8-0D334777B286}" destId="{54DE0103-F381-4FA4-B615-6698E9669EAF}" srcOrd="0" destOrd="0" presId="urn:microsoft.com/office/officeart/2008/layout/VerticalCurvedList"/>
    <dgm:cxn modelId="{754CD2FB-C7E0-490E-90E6-59B678C21B24}" type="presParOf" srcId="{54DE0103-F381-4FA4-B615-6698E9669EAF}" destId="{817D5070-732D-4319-B288-9281107B5AEF}" srcOrd="0" destOrd="0" presId="urn:microsoft.com/office/officeart/2008/layout/VerticalCurvedList"/>
    <dgm:cxn modelId="{0799DC8E-0DB0-4A93-A032-51C1558CB856}" type="presParOf" srcId="{817D5070-732D-4319-B288-9281107B5AEF}" destId="{75A2BABB-45DE-4CD9-94E0-B8129C4AB6A4}" srcOrd="0" destOrd="0" presId="urn:microsoft.com/office/officeart/2008/layout/VerticalCurvedList"/>
    <dgm:cxn modelId="{93EA2031-C5E3-4B99-801F-1EB634ECC0A5}" type="presParOf" srcId="{817D5070-732D-4319-B288-9281107B5AEF}" destId="{887B34A1-1CC2-42E7-BC2D-690BA8C2A332}" srcOrd="1" destOrd="0" presId="urn:microsoft.com/office/officeart/2008/layout/VerticalCurvedList"/>
    <dgm:cxn modelId="{AA940C10-41D3-4D6B-9510-FF6CCD29E73B}" type="presParOf" srcId="{817D5070-732D-4319-B288-9281107B5AEF}" destId="{AA3C69C1-B7A9-49F8-9015-73F53905FEF8}" srcOrd="2" destOrd="0" presId="urn:microsoft.com/office/officeart/2008/layout/VerticalCurvedList"/>
    <dgm:cxn modelId="{113C8FE2-16F1-4EF0-ABAD-12FE8E98B7FF}" type="presParOf" srcId="{817D5070-732D-4319-B288-9281107B5AEF}" destId="{D8315F66-3AFA-4AF6-8ACD-A43155150DC6}" srcOrd="3" destOrd="0" presId="urn:microsoft.com/office/officeart/2008/layout/VerticalCurvedList"/>
    <dgm:cxn modelId="{FD161B20-E666-42A5-A36D-F3996A071534}" type="presParOf" srcId="{54DE0103-F381-4FA4-B615-6698E9669EAF}" destId="{380862FF-80DD-4A6B-BE6A-F7A9EAC6D271}" srcOrd="1" destOrd="0" presId="urn:microsoft.com/office/officeart/2008/layout/VerticalCurvedList"/>
    <dgm:cxn modelId="{CA745208-C3F3-4247-BAE4-6E800BAF5DA6}" type="presParOf" srcId="{54DE0103-F381-4FA4-B615-6698E9669EAF}" destId="{45642C48-619B-415B-85A3-1FDC5F792D71}" srcOrd="2" destOrd="0" presId="urn:microsoft.com/office/officeart/2008/layout/VerticalCurvedList"/>
    <dgm:cxn modelId="{1A10958C-EE71-4EB1-B246-635B11FE2060}" type="presParOf" srcId="{45642C48-619B-415B-85A3-1FDC5F792D71}" destId="{C39EC29A-2C4F-41BF-8E46-1A9197CD975E}" srcOrd="0" destOrd="0" presId="urn:microsoft.com/office/officeart/2008/layout/VerticalCurvedList"/>
    <dgm:cxn modelId="{49734B0B-1FCD-4DF9-A84C-6CBDBFE19360}" type="presParOf" srcId="{54DE0103-F381-4FA4-B615-6698E9669EAF}" destId="{A653852A-77B8-4B44-9325-8CCED6422096}" srcOrd="3" destOrd="0" presId="urn:microsoft.com/office/officeart/2008/layout/VerticalCurvedList"/>
    <dgm:cxn modelId="{8F2238CB-D9FD-41A8-BF2B-928ED6325E24}" type="presParOf" srcId="{54DE0103-F381-4FA4-B615-6698E9669EAF}" destId="{C2848DC0-B37F-4A16-BC3B-9747E107E940}" srcOrd="4" destOrd="0" presId="urn:microsoft.com/office/officeart/2008/layout/VerticalCurvedList"/>
    <dgm:cxn modelId="{24B92A02-A5FF-457D-891D-74E6614C5058}" type="presParOf" srcId="{C2848DC0-B37F-4A16-BC3B-9747E107E940}" destId="{4EC485FF-1199-4E19-8633-569C00502EAB}" srcOrd="0" destOrd="0" presId="urn:microsoft.com/office/officeart/2008/layout/VerticalCurvedList"/>
    <dgm:cxn modelId="{EE455B0F-B39B-4784-B4E3-955DB3154854}" type="presParOf" srcId="{54DE0103-F381-4FA4-B615-6698E9669EAF}" destId="{BD9646D9-7D2C-408E-B383-63A7C9DDF6CA}" srcOrd="5" destOrd="0" presId="urn:microsoft.com/office/officeart/2008/layout/VerticalCurvedList"/>
    <dgm:cxn modelId="{DCF161FD-FEE7-4D98-AD63-A4382D8D5FDA}" type="presParOf" srcId="{54DE0103-F381-4FA4-B615-6698E9669EAF}" destId="{6F0DA026-5364-4790-B779-9F30135FA754}" srcOrd="6" destOrd="0" presId="urn:microsoft.com/office/officeart/2008/layout/VerticalCurvedList"/>
    <dgm:cxn modelId="{A7064B8C-AD73-4661-A620-7B4947626D64}" type="presParOf" srcId="{6F0DA026-5364-4790-B779-9F30135FA754}" destId="{69DBA271-5F11-4BD7-962E-EC39E6EF3789}" srcOrd="0" destOrd="0" presId="urn:microsoft.com/office/officeart/2008/layout/VerticalCurvedList"/>
    <dgm:cxn modelId="{63D05B31-8490-49F0-8207-D0ED76989430}" type="presParOf" srcId="{54DE0103-F381-4FA4-B615-6698E9669EAF}" destId="{BB6EE995-2489-4B54-AC88-B93F8ED86F95}" srcOrd="7" destOrd="0" presId="urn:microsoft.com/office/officeart/2008/layout/VerticalCurvedList"/>
    <dgm:cxn modelId="{72A7F9E2-ECCC-46B5-90AE-C1152BD7D1C3}" type="presParOf" srcId="{54DE0103-F381-4FA4-B615-6698E9669EAF}" destId="{2C53EEFE-F94B-414B-90F3-132645E17706}" srcOrd="8" destOrd="0" presId="urn:microsoft.com/office/officeart/2008/layout/VerticalCurvedList"/>
    <dgm:cxn modelId="{5826E589-B1AF-4A81-BB51-EA3E7EF55297}" type="presParOf" srcId="{2C53EEFE-F94B-414B-90F3-132645E17706}" destId="{E1568A45-1F16-4A17-9C23-20ED42283D29}" srcOrd="0" destOrd="0" presId="urn:microsoft.com/office/officeart/2008/layout/VerticalCurvedList"/>
    <dgm:cxn modelId="{F9143497-FEBA-47F1-8838-145D99DC6A9B}" type="presParOf" srcId="{54DE0103-F381-4FA4-B615-6698E9669EAF}" destId="{9AB5A702-0016-430F-B642-33A4ABA6FDCD}" srcOrd="9" destOrd="0" presId="urn:microsoft.com/office/officeart/2008/layout/VerticalCurvedList"/>
    <dgm:cxn modelId="{DD301152-92F3-475E-8402-7B5516B04C2E}" type="presParOf" srcId="{54DE0103-F381-4FA4-B615-6698E9669EAF}" destId="{81D4EE8A-3786-41FA-8F35-9CA64138935F}" srcOrd="10" destOrd="0" presId="urn:microsoft.com/office/officeart/2008/layout/VerticalCurvedList"/>
    <dgm:cxn modelId="{97E40D39-9C7A-4313-A621-16FEA78D7961}" type="presParOf" srcId="{81D4EE8A-3786-41FA-8F35-9CA64138935F}" destId="{E11B6243-3A14-4293-A975-3B565873E5A6}"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FBFD260-63C9-4F44-868B-FE5508EBE0A7}"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IN"/>
        </a:p>
      </dgm:t>
    </dgm:pt>
    <dgm:pt modelId="{F033593A-43B7-48CF-9DF7-9CD7A34CBEAA}">
      <dgm:prSet phldrT="[Text]" custT="1"/>
      <dgm:spPr/>
      <dgm:t>
        <a:bodyPr/>
        <a:lstStyle/>
        <a:p>
          <a:r>
            <a:rPr lang="en-IN" sz="2400" b="0" i="0" dirty="0"/>
            <a:t>Predict Energy Consumption</a:t>
          </a:r>
          <a:endParaRPr lang="en-IN" sz="2400" dirty="0"/>
        </a:p>
      </dgm:t>
    </dgm:pt>
    <dgm:pt modelId="{0D67CD26-52D6-4C87-B9B7-3031FF4A3D6C}" type="parTrans" cxnId="{803EC8DA-46B9-44A7-9364-6006D37CC3DC}">
      <dgm:prSet/>
      <dgm:spPr/>
      <dgm:t>
        <a:bodyPr/>
        <a:lstStyle/>
        <a:p>
          <a:endParaRPr lang="en-IN"/>
        </a:p>
      </dgm:t>
    </dgm:pt>
    <dgm:pt modelId="{431AE1CB-2A95-41B9-862F-F650D0FA8E6C}" type="sibTrans" cxnId="{803EC8DA-46B9-44A7-9364-6006D37CC3DC}">
      <dgm:prSet/>
      <dgm:spPr/>
      <dgm:t>
        <a:bodyPr/>
        <a:lstStyle/>
        <a:p>
          <a:endParaRPr lang="en-IN"/>
        </a:p>
      </dgm:t>
    </dgm:pt>
    <dgm:pt modelId="{ED47601F-0A48-49A9-B9FF-8267FFA096BD}">
      <dgm:prSet phldrT="[Text]" custT="1"/>
      <dgm:spPr/>
      <dgm:t>
        <a:bodyPr/>
        <a:lstStyle/>
        <a:p>
          <a:r>
            <a:rPr lang="en-IN" sz="2000" b="0" i="0" dirty="0"/>
            <a:t>Monitoring and Feedback Loop</a:t>
          </a:r>
          <a:endParaRPr lang="en-IN" sz="2000" dirty="0"/>
        </a:p>
      </dgm:t>
    </dgm:pt>
    <dgm:pt modelId="{A88F302E-8D0D-4640-8F65-72BC2E3C2380}" type="parTrans" cxnId="{8071F8CC-1E4A-4CD1-A64F-361CF4418367}">
      <dgm:prSet/>
      <dgm:spPr/>
      <dgm:t>
        <a:bodyPr/>
        <a:lstStyle/>
        <a:p>
          <a:endParaRPr lang="en-IN"/>
        </a:p>
      </dgm:t>
    </dgm:pt>
    <dgm:pt modelId="{162A6B67-E8FF-47E4-A1C2-BCC7333FA4B5}" type="sibTrans" cxnId="{8071F8CC-1E4A-4CD1-A64F-361CF4418367}">
      <dgm:prSet/>
      <dgm:spPr/>
      <dgm:t>
        <a:bodyPr/>
        <a:lstStyle/>
        <a:p>
          <a:endParaRPr lang="en-IN"/>
        </a:p>
      </dgm:t>
    </dgm:pt>
    <dgm:pt modelId="{C9D002E2-7C47-426E-9E56-A5A36FA08165}">
      <dgm:prSet phldrT="[Text]"/>
      <dgm:spPr/>
      <dgm:t>
        <a:bodyPr/>
        <a:lstStyle/>
        <a:p>
          <a:r>
            <a:rPr lang="en-IN" b="0" i="0" dirty="0"/>
            <a:t>Anomaly Detection</a:t>
          </a:r>
          <a:endParaRPr lang="en-IN" dirty="0"/>
        </a:p>
      </dgm:t>
    </dgm:pt>
    <dgm:pt modelId="{CD6EBB18-F056-4A3E-81D7-4577A35543FD}" type="parTrans" cxnId="{4754CE5C-E764-409E-AD4C-49A41763CCC1}">
      <dgm:prSet/>
      <dgm:spPr/>
      <dgm:t>
        <a:bodyPr/>
        <a:lstStyle/>
        <a:p>
          <a:endParaRPr lang="en-IN"/>
        </a:p>
      </dgm:t>
    </dgm:pt>
    <dgm:pt modelId="{ADD67A02-BD05-4BDF-BB1E-BC436C2E3B5A}" type="sibTrans" cxnId="{4754CE5C-E764-409E-AD4C-49A41763CCC1}">
      <dgm:prSet/>
      <dgm:spPr/>
      <dgm:t>
        <a:bodyPr/>
        <a:lstStyle/>
        <a:p>
          <a:endParaRPr lang="en-IN"/>
        </a:p>
      </dgm:t>
    </dgm:pt>
    <dgm:pt modelId="{7F77741E-00F5-4D95-81C3-A11423AED8C2}">
      <dgm:prSet/>
      <dgm:spPr/>
      <dgm:t>
        <a:bodyPr/>
        <a:lstStyle/>
        <a:p>
          <a:r>
            <a:rPr lang="en-IN" b="0" i="0" dirty="0"/>
            <a:t>Optimization</a:t>
          </a:r>
          <a:endParaRPr lang="en-IN" dirty="0"/>
        </a:p>
      </dgm:t>
    </dgm:pt>
    <dgm:pt modelId="{A08A3DA4-9D9D-42D4-ABEC-24DB2FFF7DFF}" type="parTrans" cxnId="{084AF992-CF1B-4190-AB4D-D7D53BFB5FD5}">
      <dgm:prSet/>
      <dgm:spPr/>
      <dgm:t>
        <a:bodyPr/>
        <a:lstStyle/>
        <a:p>
          <a:endParaRPr lang="en-IN"/>
        </a:p>
      </dgm:t>
    </dgm:pt>
    <dgm:pt modelId="{D2E80D68-3BAE-4822-9691-6CE6A40FD86B}" type="sibTrans" cxnId="{084AF992-CF1B-4190-AB4D-D7D53BFB5FD5}">
      <dgm:prSet/>
      <dgm:spPr/>
      <dgm:t>
        <a:bodyPr/>
        <a:lstStyle/>
        <a:p>
          <a:endParaRPr lang="en-IN"/>
        </a:p>
      </dgm:t>
    </dgm:pt>
    <dgm:pt modelId="{D2035157-0C97-499E-84DC-897021CB02E6}">
      <dgm:prSet/>
      <dgm:spPr/>
      <dgm:t>
        <a:bodyPr/>
        <a:lstStyle/>
        <a:p>
          <a:r>
            <a:rPr lang="en-IN" b="0" i="0"/>
            <a:t>Reporting and Visualization</a:t>
          </a:r>
          <a:endParaRPr lang="en-IN"/>
        </a:p>
      </dgm:t>
    </dgm:pt>
    <dgm:pt modelId="{C5A10ABC-7F15-4044-BE1E-C80CBA2891D2}" type="parTrans" cxnId="{4AA398E1-89AE-460C-BAB6-52580BDE09CF}">
      <dgm:prSet/>
      <dgm:spPr/>
      <dgm:t>
        <a:bodyPr/>
        <a:lstStyle/>
        <a:p>
          <a:endParaRPr lang="en-IN"/>
        </a:p>
      </dgm:t>
    </dgm:pt>
    <dgm:pt modelId="{933C17CD-06B1-4564-AAF2-82B7715F135B}" type="sibTrans" cxnId="{4AA398E1-89AE-460C-BAB6-52580BDE09CF}">
      <dgm:prSet/>
      <dgm:spPr/>
      <dgm:t>
        <a:bodyPr/>
        <a:lstStyle/>
        <a:p>
          <a:endParaRPr lang="en-IN"/>
        </a:p>
      </dgm:t>
    </dgm:pt>
    <dgm:pt modelId="{C9F9EA22-F3D1-477E-9EF8-0D334777B286}" type="pres">
      <dgm:prSet presAssocID="{CFBFD260-63C9-4F44-868B-FE5508EBE0A7}" presName="Name0" presStyleCnt="0">
        <dgm:presLayoutVars>
          <dgm:chMax val="7"/>
          <dgm:chPref val="7"/>
          <dgm:dir/>
        </dgm:presLayoutVars>
      </dgm:prSet>
      <dgm:spPr/>
    </dgm:pt>
    <dgm:pt modelId="{54DE0103-F381-4FA4-B615-6698E9669EAF}" type="pres">
      <dgm:prSet presAssocID="{CFBFD260-63C9-4F44-868B-FE5508EBE0A7}" presName="Name1" presStyleCnt="0"/>
      <dgm:spPr/>
    </dgm:pt>
    <dgm:pt modelId="{817D5070-732D-4319-B288-9281107B5AEF}" type="pres">
      <dgm:prSet presAssocID="{CFBFD260-63C9-4F44-868B-FE5508EBE0A7}" presName="cycle" presStyleCnt="0"/>
      <dgm:spPr/>
    </dgm:pt>
    <dgm:pt modelId="{75A2BABB-45DE-4CD9-94E0-B8129C4AB6A4}" type="pres">
      <dgm:prSet presAssocID="{CFBFD260-63C9-4F44-868B-FE5508EBE0A7}" presName="srcNode" presStyleLbl="node1" presStyleIdx="0" presStyleCnt="5"/>
      <dgm:spPr/>
    </dgm:pt>
    <dgm:pt modelId="{887B34A1-1CC2-42E7-BC2D-690BA8C2A332}" type="pres">
      <dgm:prSet presAssocID="{CFBFD260-63C9-4F44-868B-FE5508EBE0A7}" presName="conn" presStyleLbl="parChTrans1D2" presStyleIdx="0" presStyleCnt="1"/>
      <dgm:spPr/>
    </dgm:pt>
    <dgm:pt modelId="{AA3C69C1-B7A9-49F8-9015-73F53905FEF8}" type="pres">
      <dgm:prSet presAssocID="{CFBFD260-63C9-4F44-868B-FE5508EBE0A7}" presName="extraNode" presStyleLbl="node1" presStyleIdx="0" presStyleCnt="5"/>
      <dgm:spPr/>
    </dgm:pt>
    <dgm:pt modelId="{D8315F66-3AFA-4AF6-8ACD-A43155150DC6}" type="pres">
      <dgm:prSet presAssocID="{CFBFD260-63C9-4F44-868B-FE5508EBE0A7}" presName="dstNode" presStyleLbl="node1" presStyleIdx="0" presStyleCnt="5"/>
      <dgm:spPr/>
    </dgm:pt>
    <dgm:pt modelId="{380862FF-80DD-4A6B-BE6A-F7A9EAC6D271}" type="pres">
      <dgm:prSet presAssocID="{F033593A-43B7-48CF-9DF7-9CD7A34CBEAA}" presName="text_1" presStyleLbl="node1" presStyleIdx="0" presStyleCnt="5" custLinFactNeighborX="2663">
        <dgm:presLayoutVars>
          <dgm:bulletEnabled val="1"/>
        </dgm:presLayoutVars>
      </dgm:prSet>
      <dgm:spPr/>
    </dgm:pt>
    <dgm:pt modelId="{45642C48-619B-415B-85A3-1FDC5F792D71}" type="pres">
      <dgm:prSet presAssocID="{F033593A-43B7-48CF-9DF7-9CD7A34CBEAA}" presName="accent_1" presStyleCnt="0"/>
      <dgm:spPr/>
    </dgm:pt>
    <dgm:pt modelId="{C39EC29A-2C4F-41BF-8E46-1A9197CD975E}" type="pres">
      <dgm:prSet presAssocID="{F033593A-43B7-48CF-9DF7-9CD7A34CBEAA}" presName="accentRepeatNode" presStyleLbl="solidFgAcc1" presStyleIdx="0" presStyleCnt="5">
        <dgm:style>
          <a:lnRef idx="1">
            <a:schemeClr val="dk1"/>
          </a:lnRef>
          <a:fillRef idx="2">
            <a:schemeClr val="dk1"/>
          </a:fillRef>
          <a:effectRef idx="1">
            <a:schemeClr val="dk1"/>
          </a:effectRef>
          <a:fontRef idx="minor">
            <a:schemeClr val="dk1"/>
          </a:fontRef>
        </dgm:style>
      </dgm:prSet>
      <dgm:spPr/>
    </dgm:pt>
    <dgm:pt modelId="{A653852A-77B8-4B44-9325-8CCED6422096}" type="pres">
      <dgm:prSet presAssocID="{ED47601F-0A48-49A9-B9FF-8267FFA096BD}" presName="text_2" presStyleLbl="node1" presStyleIdx="1" presStyleCnt="5" custLinFactNeighborX="58225" custLinFactNeighborY="-15331">
        <dgm:presLayoutVars>
          <dgm:bulletEnabled val="1"/>
        </dgm:presLayoutVars>
      </dgm:prSet>
      <dgm:spPr/>
    </dgm:pt>
    <dgm:pt modelId="{C2848DC0-B37F-4A16-BC3B-9747E107E940}" type="pres">
      <dgm:prSet presAssocID="{ED47601F-0A48-49A9-B9FF-8267FFA096BD}" presName="accent_2" presStyleCnt="0"/>
      <dgm:spPr/>
    </dgm:pt>
    <dgm:pt modelId="{4EC485FF-1199-4E19-8633-569C00502EAB}" type="pres">
      <dgm:prSet presAssocID="{ED47601F-0A48-49A9-B9FF-8267FFA096BD}" presName="accentRepeatNode" presStyleLbl="solidFgAcc1" presStyleIdx="1" presStyleCnt="5">
        <dgm:style>
          <a:lnRef idx="1">
            <a:schemeClr val="dk1"/>
          </a:lnRef>
          <a:fillRef idx="2">
            <a:schemeClr val="dk1"/>
          </a:fillRef>
          <a:effectRef idx="1">
            <a:schemeClr val="dk1"/>
          </a:effectRef>
          <a:fontRef idx="minor">
            <a:schemeClr val="dk1"/>
          </a:fontRef>
        </dgm:style>
      </dgm:prSet>
      <dgm:spPr/>
    </dgm:pt>
    <dgm:pt modelId="{BD9646D9-7D2C-408E-B383-63A7C9DDF6CA}" type="pres">
      <dgm:prSet presAssocID="{C9D002E2-7C47-426E-9E56-A5A36FA08165}" presName="text_3" presStyleLbl="node1" presStyleIdx="2" presStyleCnt="5">
        <dgm:presLayoutVars>
          <dgm:bulletEnabled val="1"/>
        </dgm:presLayoutVars>
      </dgm:prSet>
      <dgm:spPr/>
    </dgm:pt>
    <dgm:pt modelId="{6F0DA026-5364-4790-B779-9F30135FA754}" type="pres">
      <dgm:prSet presAssocID="{C9D002E2-7C47-426E-9E56-A5A36FA08165}" presName="accent_3" presStyleCnt="0"/>
      <dgm:spPr/>
    </dgm:pt>
    <dgm:pt modelId="{69DBA271-5F11-4BD7-962E-EC39E6EF3789}" type="pres">
      <dgm:prSet presAssocID="{C9D002E2-7C47-426E-9E56-A5A36FA08165}" presName="accentRepeatNode" presStyleLbl="solidFgAcc1" presStyleIdx="2" presStyleCnt="5">
        <dgm:style>
          <a:lnRef idx="1">
            <a:schemeClr val="dk1"/>
          </a:lnRef>
          <a:fillRef idx="2">
            <a:schemeClr val="dk1"/>
          </a:fillRef>
          <a:effectRef idx="1">
            <a:schemeClr val="dk1"/>
          </a:effectRef>
          <a:fontRef idx="minor">
            <a:schemeClr val="dk1"/>
          </a:fontRef>
        </dgm:style>
      </dgm:prSet>
      <dgm:spPr/>
    </dgm:pt>
    <dgm:pt modelId="{BB6EE995-2489-4B54-AC88-B93F8ED86F95}" type="pres">
      <dgm:prSet presAssocID="{7F77741E-00F5-4D95-81C3-A11423AED8C2}" presName="text_4" presStyleLbl="node1" presStyleIdx="3" presStyleCnt="5">
        <dgm:presLayoutVars>
          <dgm:bulletEnabled val="1"/>
        </dgm:presLayoutVars>
      </dgm:prSet>
      <dgm:spPr/>
    </dgm:pt>
    <dgm:pt modelId="{2C53EEFE-F94B-414B-90F3-132645E17706}" type="pres">
      <dgm:prSet presAssocID="{7F77741E-00F5-4D95-81C3-A11423AED8C2}" presName="accent_4" presStyleCnt="0"/>
      <dgm:spPr/>
    </dgm:pt>
    <dgm:pt modelId="{E1568A45-1F16-4A17-9C23-20ED42283D29}" type="pres">
      <dgm:prSet presAssocID="{7F77741E-00F5-4D95-81C3-A11423AED8C2}" presName="accentRepeatNode" presStyleLbl="solidFgAcc1" presStyleIdx="3" presStyleCnt="5">
        <dgm:style>
          <a:lnRef idx="1">
            <a:schemeClr val="dk1"/>
          </a:lnRef>
          <a:fillRef idx="2">
            <a:schemeClr val="dk1"/>
          </a:fillRef>
          <a:effectRef idx="1">
            <a:schemeClr val="dk1"/>
          </a:effectRef>
          <a:fontRef idx="minor">
            <a:schemeClr val="dk1"/>
          </a:fontRef>
        </dgm:style>
      </dgm:prSet>
      <dgm:spPr/>
    </dgm:pt>
    <dgm:pt modelId="{FEFCA912-0477-4910-A5E8-413CF70A3D1D}" type="pres">
      <dgm:prSet presAssocID="{D2035157-0C97-499E-84DC-897021CB02E6}" presName="text_5" presStyleLbl="node1" presStyleIdx="4" presStyleCnt="5">
        <dgm:presLayoutVars>
          <dgm:bulletEnabled val="1"/>
        </dgm:presLayoutVars>
      </dgm:prSet>
      <dgm:spPr/>
    </dgm:pt>
    <dgm:pt modelId="{CFDACE60-2CE9-41E9-A6C6-75AF3C49CDC2}" type="pres">
      <dgm:prSet presAssocID="{D2035157-0C97-499E-84DC-897021CB02E6}" presName="accent_5" presStyleCnt="0"/>
      <dgm:spPr/>
    </dgm:pt>
    <dgm:pt modelId="{2DBC72F6-857D-4A9C-9779-083BDE13A231}" type="pres">
      <dgm:prSet presAssocID="{D2035157-0C97-499E-84DC-897021CB02E6}" presName="accentRepeatNode" presStyleLbl="solidFgAcc1" presStyleIdx="4" presStyleCnt="5">
        <dgm:style>
          <a:lnRef idx="1">
            <a:schemeClr val="dk1"/>
          </a:lnRef>
          <a:fillRef idx="2">
            <a:schemeClr val="dk1"/>
          </a:fillRef>
          <a:effectRef idx="1">
            <a:schemeClr val="dk1"/>
          </a:effectRef>
          <a:fontRef idx="minor">
            <a:schemeClr val="dk1"/>
          </a:fontRef>
        </dgm:style>
      </dgm:prSet>
      <dgm:spPr/>
    </dgm:pt>
  </dgm:ptLst>
  <dgm:cxnLst>
    <dgm:cxn modelId="{C1F1DF10-5E6F-4927-955A-8784088BA08B}" type="presOf" srcId="{CFBFD260-63C9-4F44-868B-FE5508EBE0A7}" destId="{C9F9EA22-F3D1-477E-9EF8-0D334777B286}" srcOrd="0" destOrd="0" presId="urn:microsoft.com/office/officeart/2008/layout/VerticalCurvedList"/>
    <dgm:cxn modelId="{75358B29-3838-441A-B6C0-44F2059F4D9F}" type="presOf" srcId="{D2035157-0C97-499E-84DC-897021CB02E6}" destId="{FEFCA912-0477-4910-A5E8-413CF70A3D1D}" srcOrd="0" destOrd="0" presId="urn:microsoft.com/office/officeart/2008/layout/VerticalCurvedList"/>
    <dgm:cxn modelId="{F289A23F-BA91-438F-BA6E-3FE47CFAB8F7}" type="presOf" srcId="{ED47601F-0A48-49A9-B9FF-8267FFA096BD}" destId="{A653852A-77B8-4B44-9325-8CCED6422096}" srcOrd="0" destOrd="0" presId="urn:microsoft.com/office/officeart/2008/layout/VerticalCurvedList"/>
    <dgm:cxn modelId="{4754CE5C-E764-409E-AD4C-49A41763CCC1}" srcId="{CFBFD260-63C9-4F44-868B-FE5508EBE0A7}" destId="{C9D002E2-7C47-426E-9E56-A5A36FA08165}" srcOrd="2" destOrd="0" parTransId="{CD6EBB18-F056-4A3E-81D7-4577A35543FD}" sibTransId="{ADD67A02-BD05-4BDF-BB1E-BC436C2E3B5A}"/>
    <dgm:cxn modelId="{231B6672-CA37-4CA0-9AE7-32F8C1C84D38}" type="presOf" srcId="{431AE1CB-2A95-41B9-862F-F650D0FA8E6C}" destId="{887B34A1-1CC2-42E7-BC2D-690BA8C2A332}" srcOrd="0" destOrd="0" presId="urn:microsoft.com/office/officeart/2008/layout/VerticalCurvedList"/>
    <dgm:cxn modelId="{084AF992-CF1B-4190-AB4D-D7D53BFB5FD5}" srcId="{CFBFD260-63C9-4F44-868B-FE5508EBE0A7}" destId="{7F77741E-00F5-4D95-81C3-A11423AED8C2}" srcOrd="3" destOrd="0" parTransId="{A08A3DA4-9D9D-42D4-ABEC-24DB2FFF7DFF}" sibTransId="{D2E80D68-3BAE-4822-9691-6CE6A40FD86B}"/>
    <dgm:cxn modelId="{BB6843AD-6988-4218-A274-F9C5218D58DE}" type="presOf" srcId="{C9D002E2-7C47-426E-9E56-A5A36FA08165}" destId="{BD9646D9-7D2C-408E-B383-63A7C9DDF6CA}" srcOrd="0" destOrd="0" presId="urn:microsoft.com/office/officeart/2008/layout/VerticalCurvedList"/>
    <dgm:cxn modelId="{3CBD11C9-683C-4BB2-A483-F35032A36CEB}" type="presOf" srcId="{7F77741E-00F5-4D95-81C3-A11423AED8C2}" destId="{BB6EE995-2489-4B54-AC88-B93F8ED86F95}" srcOrd="0" destOrd="0" presId="urn:microsoft.com/office/officeart/2008/layout/VerticalCurvedList"/>
    <dgm:cxn modelId="{8071F8CC-1E4A-4CD1-A64F-361CF4418367}" srcId="{CFBFD260-63C9-4F44-868B-FE5508EBE0A7}" destId="{ED47601F-0A48-49A9-B9FF-8267FFA096BD}" srcOrd="1" destOrd="0" parTransId="{A88F302E-8D0D-4640-8F65-72BC2E3C2380}" sibTransId="{162A6B67-E8FF-47E4-A1C2-BCC7333FA4B5}"/>
    <dgm:cxn modelId="{803EC8DA-46B9-44A7-9364-6006D37CC3DC}" srcId="{CFBFD260-63C9-4F44-868B-FE5508EBE0A7}" destId="{F033593A-43B7-48CF-9DF7-9CD7A34CBEAA}" srcOrd="0" destOrd="0" parTransId="{0D67CD26-52D6-4C87-B9B7-3031FF4A3D6C}" sibTransId="{431AE1CB-2A95-41B9-862F-F650D0FA8E6C}"/>
    <dgm:cxn modelId="{4AA398E1-89AE-460C-BAB6-52580BDE09CF}" srcId="{CFBFD260-63C9-4F44-868B-FE5508EBE0A7}" destId="{D2035157-0C97-499E-84DC-897021CB02E6}" srcOrd="4" destOrd="0" parTransId="{C5A10ABC-7F15-4044-BE1E-C80CBA2891D2}" sibTransId="{933C17CD-06B1-4564-AAF2-82B7715F135B}"/>
    <dgm:cxn modelId="{551C79ED-750E-4A5F-B6B0-7C1BA4028888}" type="presOf" srcId="{F033593A-43B7-48CF-9DF7-9CD7A34CBEAA}" destId="{380862FF-80DD-4A6B-BE6A-F7A9EAC6D271}" srcOrd="0" destOrd="0" presId="urn:microsoft.com/office/officeart/2008/layout/VerticalCurvedList"/>
    <dgm:cxn modelId="{8C549266-D3B1-4C36-97F4-6B6FC861EC48}" type="presParOf" srcId="{C9F9EA22-F3D1-477E-9EF8-0D334777B286}" destId="{54DE0103-F381-4FA4-B615-6698E9669EAF}" srcOrd="0" destOrd="0" presId="urn:microsoft.com/office/officeart/2008/layout/VerticalCurvedList"/>
    <dgm:cxn modelId="{754CD2FB-C7E0-490E-90E6-59B678C21B24}" type="presParOf" srcId="{54DE0103-F381-4FA4-B615-6698E9669EAF}" destId="{817D5070-732D-4319-B288-9281107B5AEF}" srcOrd="0" destOrd="0" presId="urn:microsoft.com/office/officeart/2008/layout/VerticalCurvedList"/>
    <dgm:cxn modelId="{0799DC8E-0DB0-4A93-A032-51C1558CB856}" type="presParOf" srcId="{817D5070-732D-4319-B288-9281107B5AEF}" destId="{75A2BABB-45DE-4CD9-94E0-B8129C4AB6A4}" srcOrd="0" destOrd="0" presId="urn:microsoft.com/office/officeart/2008/layout/VerticalCurvedList"/>
    <dgm:cxn modelId="{93EA2031-C5E3-4B99-801F-1EB634ECC0A5}" type="presParOf" srcId="{817D5070-732D-4319-B288-9281107B5AEF}" destId="{887B34A1-1CC2-42E7-BC2D-690BA8C2A332}" srcOrd="1" destOrd="0" presId="urn:microsoft.com/office/officeart/2008/layout/VerticalCurvedList"/>
    <dgm:cxn modelId="{AA940C10-41D3-4D6B-9510-FF6CCD29E73B}" type="presParOf" srcId="{817D5070-732D-4319-B288-9281107B5AEF}" destId="{AA3C69C1-B7A9-49F8-9015-73F53905FEF8}" srcOrd="2" destOrd="0" presId="urn:microsoft.com/office/officeart/2008/layout/VerticalCurvedList"/>
    <dgm:cxn modelId="{113C8FE2-16F1-4EF0-ABAD-12FE8E98B7FF}" type="presParOf" srcId="{817D5070-732D-4319-B288-9281107B5AEF}" destId="{D8315F66-3AFA-4AF6-8ACD-A43155150DC6}" srcOrd="3" destOrd="0" presId="urn:microsoft.com/office/officeart/2008/layout/VerticalCurvedList"/>
    <dgm:cxn modelId="{FD161B20-E666-42A5-A36D-F3996A071534}" type="presParOf" srcId="{54DE0103-F381-4FA4-B615-6698E9669EAF}" destId="{380862FF-80DD-4A6B-BE6A-F7A9EAC6D271}" srcOrd="1" destOrd="0" presId="urn:microsoft.com/office/officeart/2008/layout/VerticalCurvedList"/>
    <dgm:cxn modelId="{CA745208-C3F3-4247-BAE4-6E800BAF5DA6}" type="presParOf" srcId="{54DE0103-F381-4FA4-B615-6698E9669EAF}" destId="{45642C48-619B-415B-85A3-1FDC5F792D71}" srcOrd="2" destOrd="0" presId="urn:microsoft.com/office/officeart/2008/layout/VerticalCurvedList"/>
    <dgm:cxn modelId="{1A10958C-EE71-4EB1-B246-635B11FE2060}" type="presParOf" srcId="{45642C48-619B-415B-85A3-1FDC5F792D71}" destId="{C39EC29A-2C4F-41BF-8E46-1A9197CD975E}" srcOrd="0" destOrd="0" presId="urn:microsoft.com/office/officeart/2008/layout/VerticalCurvedList"/>
    <dgm:cxn modelId="{49734B0B-1FCD-4DF9-A84C-6CBDBFE19360}" type="presParOf" srcId="{54DE0103-F381-4FA4-B615-6698E9669EAF}" destId="{A653852A-77B8-4B44-9325-8CCED6422096}" srcOrd="3" destOrd="0" presId="urn:microsoft.com/office/officeart/2008/layout/VerticalCurvedList"/>
    <dgm:cxn modelId="{8F2238CB-D9FD-41A8-BF2B-928ED6325E24}" type="presParOf" srcId="{54DE0103-F381-4FA4-B615-6698E9669EAF}" destId="{C2848DC0-B37F-4A16-BC3B-9747E107E940}" srcOrd="4" destOrd="0" presId="urn:microsoft.com/office/officeart/2008/layout/VerticalCurvedList"/>
    <dgm:cxn modelId="{24B92A02-A5FF-457D-891D-74E6614C5058}" type="presParOf" srcId="{C2848DC0-B37F-4A16-BC3B-9747E107E940}" destId="{4EC485FF-1199-4E19-8633-569C00502EAB}" srcOrd="0" destOrd="0" presId="urn:microsoft.com/office/officeart/2008/layout/VerticalCurvedList"/>
    <dgm:cxn modelId="{EE455B0F-B39B-4784-B4E3-955DB3154854}" type="presParOf" srcId="{54DE0103-F381-4FA4-B615-6698E9669EAF}" destId="{BD9646D9-7D2C-408E-B383-63A7C9DDF6CA}" srcOrd="5" destOrd="0" presId="urn:microsoft.com/office/officeart/2008/layout/VerticalCurvedList"/>
    <dgm:cxn modelId="{DCF161FD-FEE7-4D98-AD63-A4382D8D5FDA}" type="presParOf" srcId="{54DE0103-F381-4FA4-B615-6698E9669EAF}" destId="{6F0DA026-5364-4790-B779-9F30135FA754}" srcOrd="6" destOrd="0" presId="urn:microsoft.com/office/officeart/2008/layout/VerticalCurvedList"/>
    <dgm:cxn modelId="{A7064B8C-AD73-4661-A620-7B4947626D64}" type="presParOf" srcId="{6F0DA026-5364-4790-B779-9F30135FA754}" destId="{69DBA271-5F11-4BD7-962E-EC39E6EF3789}" srcOrd="0" destOrd="0" presId="urn:microsoft.com/office/officeart/2008/layout/VerticalCurvedList"/>
    <dgm:cxn modelId="{63D05B31-8490-49F0-8207-D0ED76989430}" type="presParOf" srcId="{54DE0103-F381-4FA4-B615-6698E9669EAF}" destId="{BB6EE995-2489-4B54-AC88-B93F8ED86F95}" srcOrd="7" destOrd="0" presId="urn:microsoft.com/office/officeart/2008/layout/VerticalCurvedList"/>
    <dgm:cxn modelId="{72A7F9E2-ECCC-46B5-90AE-C1152BD7D1C3}" type="presParOf" srcId="{54DE0103-F381-4FA4-B615-6698E9669EAF}" destId="{2C53EEFE-F94B-414B-90F3-132645E17706}" srcOrd="8" destOrd="0" presId="urn:microsoft.com/office/officeart/2008/layout/VerticalCurvedList"/>
    <dgm:cxn modelId="{5826E589-B1AF-4A81-BB51-EA3E7EF55297}" type="presParOf" srcId="{2C53EEFE-F94B-414B-90F3-132645E17706}" destId="{E1568A45-1F16-4A17-9C23-20ED42283D29}" srcOrd="0" destOrd="0" presId="urn:microsoft.com/office/officeart/2008/layout/VerticalCurvedList"/>
    <dgm:cxn modelId="{C78C9843-8031-4DCD-A9EE-DD42463DE972}" type="presParOf" srcId="{54DE0103-F381-4FA4-B615-6698E9669EAF}" destId="{FEFCA912-0477-4910-A5E8-413CF70A3D1D}" srcOrd="9" destOrd="0" presId="urn:microsoft.com/office/officeart/2008/layout/VerticalCurvedList"/>
    <dgm:cxn modelId="{8777C3F3-6295-4CAD-9587-7967C50223B7}" type="presParOf" srcId="{54DE0103-F381-4FA4-B615-6698E9669EAF}" destId="{CFDACE60-2CE9-41E9-A6C6-75AF3C49CDC2}" srcOrd="10" destOrd="0" presId="urn:microsoft.com/office/officeart/2008/layout/VerticalCurvedList"/>
    <dgm:cxn modelId="{33BE0325-829A-46EA-BB6D-D6890800DE77}" type="presParOf" srcId="{CFDACE60-2CE9-41E9-A6C6-75AF3C49CDC2}" destId="{2DBC72F6-857D-4A9C-9779-083BDE13A231}" srcOrd="0" destOrd="0" presId="urn:microsoft.com/office/officeart/2008/layout/VerticalCurved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7B34A1-1CC2-42E7-BC2D-690BA8C2A332}">
      <dsp:nvSpPr>
        <dsp:cNvPr id="0" name=""/>
        <dsp:cNvSpPr/>
      </dsp:nvSpPr>
      <dsp:spPr>
        <a:xfrm>
          <a:off x="-4689293" y="-718844"/>
          <a:ext cx="5585619" cy="5585619"/>
        </a:xfrm>
        <a:prstGeom prst="blockArc">
          <a:avLst>
            <a:gd name="adj1" fmla="val 18900000"/>
            <a:gd name="adj2" fmla="val 2700000"/>
            <a:gd name="adj3" fmla="val 387"/>
          </a:avLst>
        </a:pr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80862FF-80DD-4A6B-BE6A-F7A9EAC6D271}">
      <dsp:nvSpPr>
        <dsp:cNvPr id="0" name=""/>
        <dsp:cNvSpPr/>
      </dsp:nvSpPr>
      <dsp:spPr>
        <a:xfrm>
          <a:off x="392293" y="259162"/>
          <a:ext cx="4361733" cy="518657"/>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1684" tIns="71120" rIns="71120" bIns="71120" numCol="1" spcCol="1270" anchor="ctr" anchorCtr="0">
          <a:noAutofit/>
        </a:bodyPr>
        <a:lstStyle/>
        <a:p>
          <a:pPr marL="0" lvl="0" indent="0" algn="l" defTabSz="1244600">
            <a:lnSpc>
              <a:spcPct val="90000"/>
            </a:lnSpc>
            <a:spcBef>
              <a:spcPct val="0"/>
            </a:spcBef>
            <a:spcAft>
              <a:spcPct val="35000"/>
            </a:spcAft>
            <a:buNone/>
          </a:pPr>
          <a:r>
            <a:rPr lang="en-IN" sz="2800" b="0" i="0" kern="1200" dirty="0"/>
            <a:t>Data Collection</a:t>
          </a:r>
          <a:endParaRPr lang="en-IN" sz="2800" kern="1200" dirty="0"/>
        </a:p>
      </dsp:txBody>
      <dsp:txXfrm>
        <a:off x="392293" y="259162"/>
        <a:ext cx="4361733" cy="518657"/>
      </dsp:txXfrm>
    </dsp:sp>
    <dsp:sp modelId="{C39EC29A-2C4F-41BF-8E46-1A9197CD975E}">
      <dsp:nvSpPr>
        <dsp:cNvPr id="0" name=""/>
        <dsp:cNvSpPr/>
      </dsp:nvSpPr>
      <dsp:spPr>
        <a:xfrm>
          <a:off x="68133" y="194330"/>
          <a:ext cx="648321" cy="648321"/>
        </a:xfrm>
        <a:prstGeom prst="ellipse">
          <a:avLst/>
        </a:prstGeom>
        <a:gradFill rotWithShape="1">
          <a:gsLst>
            <a:gs pos="0">
              <a:schemeClr val="dk1">
                <a:tint val="60000"/>
                <a:lumMod val="110000"/>
              </a:schemeClr>
            </a:gs>
            <a:gs pos="100000">
              <a:schemeClr val="dk1">
                <a:tint val="82000"/>
              </a:schemeClr>
            </a:gs>
          </a:gsLst>
          <a:lin ang="5400000" scaled="0"/>
        </a:gradFill>
        <a:ln w="9525" cap="flat" cmpd="sng" algn="ctr">
          <a:solidFill>
            <a:schemeClr val="dk1"/>
          </a:solidFill>
          <a:prstDash val="solid"/>
        </a:ln>
        <a:effectLst/>
      </dsp:spPr>
      <dsp:style>
        <a:lnRef idx="1">
          <a:schemeClr val="dk1"/>
        </a:lnRef>
        <a:fillRef idx="2">
          <a:schemeClr val="dk1"/>
        </a:fillRef>
        <a:effectRef idx="1">
          <a:schemeClr val="dk1"/>
        </a:effectRef>
        <a:fontRef idx="minor">
          <a:schemeClr val="dk1"/>
        </a:fontRef>
      </dsp:style>
    </dsp:sp>
    <dsp:sp modelId="{A653852A-77B8-4B44-9325-8CCED6422096}">
      <dsp:nvSpPr>
        <dsp:cNvPr id="0" name=""/>
        <dsp:cNvSpPr/>
      </dsp:nvSpPr>
      <dsp:spPr>
        <a:xfrm>
          <a:off x="763948" y="1036899"/>
          <a:ext cx="3990079" cy="518657"/>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1684" tIns="71120" rIns="71120" bIns="71120" numCol="1" spcCol="1270" anchor="ctr" anchorCtr="0">
          <a:noAutofit/>
        </a:bodyPr>
        <a:lstStyle/>
        <a:p>
          <a:pPr marL="0" lvl="0" indent="0" algn="l" defTabSz="1244600">
            <a:lnSpc>
              <a:spcPct val="90000"/>
            </a:lnSpc>
            <a:spcBef>
              <a:spcPct val="0"/>
            </a:spcBef>
            <a:spcAft>
              <a:spcPct val="35000"/>
            </a:spcAft>
            <a:buNone/>
          </a:pPr>
          <a:r>
            <a:rPr lang="en-IN" sz="2800" b="0" i="0" kern="1200" dirty="0"/>
            <a:t>Data </a:t>
          </a:r>
          <a:r>
            <a:rPr lang="en-IN" sz="2800" b="0" i="0" kern="1200" dirty="0" err="1"/>
            <a:t>Preprocessing</a:t>
          </a:r>
          <a:endParaRPr lang="en-IN" sz="2800" kern="1200" dirty="0"/>
        </a:p>
      </dsp:txBody>
      <dsp:txXfrm>
        <a:off x="763948" y="1036899"/>
        <a:ext cx="3990079" cy="518657"/>
      </dsp:txXfrm>
    </dsp:sp>
    <dsp:sp modelId="{4EC485FF-1199-4E19-8633-569C00502EAB}">
      <dsp:nvSpPr>
        <dsp:cNvPr id="0" name=""/>
        <dsp:cNvSpPr/>
      </dsp:nvSpPr>
      <dsp:spPr>
        <a:xfrm>
          <a:off x="439787" y="972067"/>
          <a:ext cx="648321" cy="648321"/>
        </a:xfrm>
        <a:prstGeom prst="ellipse">
          <a:avLst/>
        </a:prstGeom>
        <a:gradFill rotWithShape="1">
          <a:gsLst>
            <a:gs pos="0">
              <a:schemeClr val="dk1">
                <a:tint val="60000"/>
                <a:lumMod val="110000"/>
              </a:schemeClr>
            </a:gs>
            <a:gs pos="100000">
              <a:schemeClr val="dk1">
                <a:tint val="82000"/>
              </a:schemeClr>
            </a:gs>
          </a:gsLst>
          <a:lin ang="5400000" scaled="0"/>
        </a:gradFill>
        <a:ln w="9525" cap="flat" cmpd="sng" algn="ctr">
          <a:solidFill>
            <a:schemeClr val="dk1"/>
          </a:solidFill>
          <a:prstDash val="solid"/>
        </a:ln>
        <a:effectLst/>
      </dsp:spPr>
      <dsp:style>
        <a:lnRef idx="1">
          <a:schemeClr val="dk1"/>
        </a:lnRef>
        <a:fillRef idx="2">
          <a:schemeClr val="dk1"/>
        </a:fillRef>
        <a:effectRef idx="1">
          <a:schemeClr val="dk1"/>
        </a:effectRef>
        <a:fontRef idx="minor">
          <a:schemeClr val="dk1"/>
        </a:fontRef>
      </dsp:style>
    </dsp:sp>
    <dsp:sp modelId="{BD9646D9-7D2C-408E-B383-63A7C9DDF6CA}">
      <dsp:nvSpPr>
        <dsp:cNvPr id="0" name=""/>
        <dsp:cNvSpPr/>
      </dsp:nvSpPr>
      <dsp:spPr>
        <a:xfrm>
          <a:off x="878016" y="1814636"/>
          <a:ext cx="3876011" cy="518657"/>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1684" tIns="71120" rIns="71120" bIns="71120" numCol="1" spcCol="1270" anchor="ctr" anchorCtr="0">
          <a:noAutofit/>
        </a:bodyPr>
        <a:lstStyle/>
        <a:p>
          <a:pPr marL="0" lvl="0" indent="0" algn="l" defTabSz="1244600">
            <a:lnSpc>
              <a:spcPct val="90000"/>
            </a:lnSpc>
            <a:spcBef>
              <a:spcPct val="0"/>
            </a:spcBef>
            <a:spcAft>
              <a:spcPct val="35000"/>
            </a:spcAft>
            <a:buNone/>
          </a:pPr>
          <a:r>
            <a:rPr lang="en-IN" sz="2800" b="0" i="0" kern="1200" dirty="0"/>
            <a:t>Feature Engineering</a:t>
          </a:r>
          <a:endParaRPr lang="en-IN" sz="2800" kern="1200" dirty="0"/>
        </a:p>
      </dsp:txBody>
      <dsp:txXfrm>
        <a:off x="878016" y="1814636"/>
        <a:ext cx="3876011" cy="518657"/>
      </dsp:txXfrm>
    </dsp:sp>
    <dsp:sp modelId="{69DBA271-5F11-4BD7-962E-EC39E6EF3789}">
      <dsp:nvSpPr>
        <dsp:cNvPr id="0" name=""/>
        <dsp:cNvSpPr/>
      </dsp:nvSpPr>
      <dsp:spPr>
        <a:xfrm>
          <a:off x="553855" y="1749804"/>
          <a:ext cx="648321" cy="648321"/>
        </a:xfrm>
        <a:prstGeom prst="ellipse">
          <a:avLst/>
        </a:prstGeom>
        <a:gradFill rotWithShape="1">
          <a:gsLst>
            <a:gs pos="0">
              <a:schemeClr val="dk1">
                <a:tint val="60000"/>
                <a:lumMod val="110000"/>
              </a:schemeClr>
            </a:gs>
            <a:gs pos="100000">
              <a:schemeClr val="dk1">
                <a:tint val="82000"/>
              </a:schemeClr>
            </a:gs>
          </a:gsLst>
          <a:lin ang="5400000" scaled="0"/>
        </a:gradFill>
        <a:ln w="9525" cap="flat" cmpd="sng" algn="ctr">
          <a:solidFill>
            <a:schemeClr val="dk1"/>
          </a:solidFill>
          <a:prstDash val="solid"/>
        </a:ln>
        <a:effectLst/>
      </dsp:spPr>
      <dsp:style>
        <a:lnRef idx="1">
          <a:schemeClr val="dk1"/>
        </a:lnRef>
        <a:fillRef idx="2">
          <a:schemeClr val="dk1"/>
        </a:fillRef>
        <a:effectRef idx="1">
          <a:schemeClr val="dk1"/>
        </a:effectRef>
        <a:fontRef idx="minor">
          <a:schemeClr val="dk1"/>
        </a:fontRef>
      </dsp:style>
    </dsp:sp>
    <dsp:sp modelId="{BB6EE995-2489-4B54-AC88-B93F8ED86F95}">
      <dsp:nvSpPr>
        <dsp:cNvPr id="0" name=""/>
        <dsp:cNvSpPr/>
      </dsp:nvSpPr>
      <dsp:spPr>
        <a:xfrm>
          <a:off x="763948" y="2592373"/>
          <a:ext cx="3990079" cy="518657"/>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1684" tIns="71120" rIns="71120" bIns="71120" numCol="1" spcCol="1270" anchor="ctr" anchorCtr="0">
          <a:noAutofit/>
        </a:bodyPr>
        <a:lstStyle/>
        <a:p>
          <a:pPr marL="0" lvl="0" indent="0" algn="l" defTabSz="1244600">
            <a:lnSpc>
              <a:spcPct val="90000"/>
            </a:lnSpc>
            <a:spcBef>
              <a:spcPct val="0"/>
            </a:spcBef>
            <a:spcAft>
              <a:spcPct val="35000"/>
            </a:spcAft>
            <a:buNone/>
          </a:pPr>
          <a:r>
            <a:rPr lang="en-IN" sz="2800" b="0" i="0" kern="1200" dirty="0"/>
            <a:t>Model Selection</a:t>
          </a:r>
          <a:endParaRPr lang="en-IN" sz="2800" kern="1200" dirty="0"/>
        </a:p>
      </dsp:txBody>
      <dsp:txXfrm>
        <a:off x="763948" y="2592373"/>
        <a:ext cx="3990079" cy="518657"/>
      </dsp:txXfrm>
    </dsp:sp>
    <dsp:sp modelId="{E1568A45-1F16-4A17-9C23-20ED42283D29}">
      <dsp:nvSpPr>
        <dsp:cNvPr id="0" name=""/>
        <dsp:cNvSpPr/>
      </dsp:nvSpPr>
      <dsp:spPr>
        <a:xfrm>
          <a:off x="439787" y="2527541"/>
          <a:ext cx="648321" cy="648321"/>
        </a:xfrm>
        <a:prstGeom prst="ellipse">
          <a:avLst/>
        </a:prstGeom>
        <a:gradFill rotWithShape="1">
          <a:gsLst>
            <a:gs pos="0">
              <a:schemeClr val="dk1">
                <a:tint val="60000"/>
                <a:lumMod val="110000"/>
              </a:schemeClr>
            </a:gs>
            <a:gs pos="100000">
              <a:schemeClr val="dk1">
                <a:tint val="82000"/>
              </a:schemeClr>
            </a:gs>
          </a:gsLst>
          <a:lin ang="5400000" scaled="0"/>
        </a:gradFill>
        <a:ln w="9525" cap="flat" cmpd="sng" algn="ctr">
          <a:solidFill>
            <a:schemeClr val="dk1"/>
          </a:solidFill>
          <a:prstDash val="solid"/>
        </a:ln>
        <a:effectLst/>
      </dsp:spPr>
      <dsp:style>
        <a:lnRef idx="1">
          <a:schemeClr val="dk1"/>
        </a:lnRef>
        <a:fillRef idx="2">
          <a:schemeClr val="dk1"/>
        </a:fillRef>
        <a:effectRef idx="1">
          <a:schemeClr val="dk1"/>
        </a:effectRef>
        <a:fontRef idx="minor">
          <a:schemeClr val="dk1"/>
        </a:fontRef>
      </dsp:style>
    </dsp:sp>
    <dsp:sp modelId="{9AB5A702-0016-430F-B642-33A4ABA6FDCD}">
      <dsp:nvSpPr>
        <dsp:cNvPr id="0" name=""/>
        <dsp:cNvSpPr/>
      </dsp:nvSpPr>
      <dsp:spPr>
        <a:xfrm>
          <a:off x="392293" y="3370110"/>
          <a:ext cx="4361733" cy="518657"/>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1684" tIns="71120" rIns="71120" bIns="71120" numCol="1" spcCol="1270" anchor="ctr" anchorCtr="0">
          <a:noAutofit/>
        </a:bodyPr>
        <a:lstStyle/>
        <a:p>
          <a:pPr marL="0" lvl="0" indent="0" algn="l" defTabSz="1244600">
            <a:lnSpc>
              <a:spcPct val="90000"/>
            </a:lnSpc>
            <a:spcBef>
              <a:spcPct val="0"/>
            </a:spcBef>
            <a:spcAft>
              <a:spcPct val="35000"/>
            </a:spcAft>
            <a:buNone/>
          </a:pPr>
          <a:r>
            <a:rPr lang="en-IN" sz="2800" b="0" i="0" kern="1200" dirty="0"/>
            <a:t>Training the AI Model</a:t>
          </a:r>
          <a:endParaRPr lang="en-IN" sz="2800" kern="1200" dirty="0"/>
        </a:p>
      </dsp:txBody>
      <dsp:txXfrm>
        <a:off x="392293" y="3370110"/>
        <a:ext cx="4361733" cy="518657"/>
      </dsp:txXfrm>
    </dsp:sp>
    <dsp:sp modelId="{E11B6243-3A14-4293-A975-3B565873E5A6}">
      <dsp:nvSpPr>
        <dsp:cNvPr id="0" name=""/>
        <dsp:cNvSpPr/>
      </dsp:nvSpPr>
      <dsp:spPr>
        <a:xfrm>
          <a:off x="68133" y="3305278"/>
          <a:ext cx="648321" cy="648321"/>
        </a:xfrm>
        <a:prstGeom prst="ellipse">
          <a:avLst/>
        </a:prstGeom>
        <a:gradFill rotWithShape="1">
          <a:gsLst>
            <a:gs pos="0">
              <a:schemeClr val="dk1">
                <a:tint val="60000"/>
                <a:lumMod val="110000"/>
              </a:schemeClr>
            </a:gs>
            <a:gs pos="100000">
              <a:schemeClr val="dk1">
                <a:tint val="82000"/>
              </a:schemeClr>
            </a:gs>
          </a:gsLst>
          <a:lin ang="5400000" scaled="0"/>
        </a:gradFill>
        <a:ln w="9525" cap="flat" cmpd="sng" algn="ctr">
          <a:solidFill>
            <a:schemeClr val="dk1"/>
          </a:solidFill>
          <a:prstDash val="solid"/>
        </a:ln>
        <a:effectLst/>
      </dsp:spPr>
      <dsp:style>
        <a:lnRef idx="1">
          <a:schemeClr val="dk1"/>
        </a:lnRef>
        <a:fillRef idx="2">
          <a:schemeClr val="dk1"/>
        </a:fillRef>
        <a:effectRef idx="1">
          <a:schemeClr val="dk1"/>
        </a:effectRef>
        <a:fontRef idx="minor">
          <a:schemeClr val="dk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7B34A1-1CC2-42E7-BC2D-690BA8C2A332}">
      <dsp:nvSpPr>
        <dsp:cNvPr id="0" name=""/>
        <dsp:cNvSpPr/>
      </dsp:nvSpPr>
      <dsp:spPr>
        <a:xfrm>
          <a:off x="-4689293" y="-718844"/>
          <a:ext cx="5585619" cy="5585619"/>
        </a:xfrm>
        <a:prstGeom prst="blockArc">
          <a:avLst>
            <a:gd name="adj1" fmla="val 18900000"/>
            <a:gd name="adj2" fmla="val 2700000"/>
            <a:gd name="adj3" fmla="val 387"/>
          </a:avLst>
        </a:pr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80862FF-80DD-4A6B-BE6A-F7A9EAC6D271}">
      <dsp:nvSpPr>
        <dsp:cNvPr id="0" name=""/>
        <dsp:cNvSpPr/>
      </dsp:nvSpPr>
      <dsp:spPr>
        <a:xfrm>
          <a:off x="448806" y="259162"/>
          <a:ext cx="4361733" cy="518657"/>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1684" tIns="60960" rIns="60960" bIns="60960" numCol="1" spcCol="1270" anchor="ctr" anchorCtr="0">
          <a:noAutofit/>
        </a:bodyPr>
        <a:lstStyle/>
        <a:p>
          <a:pPr marL="0" lvl="0" indent="0" algn="l" defTabSz="1066800">
            <a:lnSpc>
              <a:spcPct val="90000"/>
            </a:lnSpc>
            <a:spcBef>
              <a:spcPct val="0"/>
            </a:spcBef>
            <a:spcAft>
              <a:spcPct val="35000"/>
            </a:spcAft>
            <a:buNone/>
          </a:pPr>
          <a:r>
            <a:rPr lang="en-IN" sz="2400" b="0" i="0" kern="1200" dirty="0"/>
            <a:t>Predict Energy Consumption</a:t>
          </a:r>
          <a:endParaRPr lang="en-IN" sz="2400" kern="1200" dirty="0"/>
        </a:p>
      </dsp:txBody>
      <dsp:txXfrm>
        <a:off x="448806" y="259162"/>
        <a:ext cx="4361733" cy="518657"/>
      </dsp:txXfrm>
    </dsp:sp>
    <dsp:sp modelId="{C39EC29A-2C4F-41BF-8E46-1A9197CD975E}">
      <dsp:nvSpPr>
        <dsp:cNvPr id="0" name=""/>
        <dsp:cNvSpPr/>
      </dsp:nvSpPr>
      <dsp:spPr>
        <a:xfrm>
          <a:off x="68133" y="194330"/>
          <a:ext cx="648321" cy="648321"/>
        </a:xfrm>
        <a:prstGeom prst="ellipse">
          <a:avLst/>
        </a:prstGeom>
        <a:gradFill rotWithShape="1">
          <a:gsLst>
            <a:gs pos="0">
              <a:schemeClr val="dk1">
                <a:tint val="60000"/>
                <a:lumMod val="110000"/>
              </a:schemeClr>
            </a:gs>
            <a:gs pos="100000">
              <a:schemeClr val="dk1">
                <a:tint val="82000"/>
              </a:schemeClr>
            </a:gs>
          </a:gsLst>
          <a:lin ang="5400000" scaled="0"/>
        </a:gradFill>
        <a:ln w="9525" cap="flat" cmpd="sng" algn="ctr">
          <a:solidFill>
            <a:schemeClr val="dk1"/>
          </a:solidFill>
          <a:prstDash val="solid"/>
        </a:ln>
        <a:effectLst/>
      </dsp:spPr>
      <dsp:style>
        <a:lnRef idx="1">
          <a:schemeClr val="dk1"/>
        </a:lnRef>
        <a:fillRef idx="2">
          <a:schemeClr val="dk1"/>
        </a:fillRef>
        <a:effectRef idx="1">
          <a:schemeClr val="dk1"/>
        </a:effectRef>
        <a:fontRef idx="minor">
          <a:schemeClr val="dk1"/>
        </a:fontRef>
      </dsp:style>
    </dsp:sp>
    <dsp:sp modelId="{A653852A-77B8-4B44-9325-8CCED6422096}">
      <dsp:nvSpPr>
        <dsp:cNvPr id="0" name=""/>
        <dsp:cNvSpPr/>
      </dsp:nvSpPr>
      <dsp:spPr>
        <a:xfrm>
          <a:off x="820460" y="957384"/>
          <a:ext cx="3990079" cy="518657"/>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1684" tIns="50800" rIns="50800" bIns="50800" numCol="1" spcCol="1270" anchor="ctr" anchorCtr="0">
          <a:noAutofit/>
        </a:bodyPr>
        <a:lstStyle/>
        <a:p>
          <a:pPr marL="0" lvl="0" indent="0" algn="l" defTabSz="889000">
            <a:lnSpc>
              <a:spcPct val="90000"/>
            </a:lnSpc>
            <a:spcBef>
              <a:spcPct val="0"/>
            </a:spcBef>
            <a:spcAft>
              <a:spcPct val="35000"/>
            </a:spcAft>
            <a:buNone/>
          </a:pPr>
          <a:r>
            <a:rPr lang="en-IN" sz="2000" b="0" i="0" kern="1200" dirty="0"/>
            <a:t>Monitoring and Feedback Loop</a:t>
          </a:r>
          <a:endParaRPr lang="en-IN" sz="2000" kern="1200" dirty="0"/>
        </a:p>
      </dsp:txBody>
      <dsp:txXfrm>
        <a:off x="820460" y="957384"/>
        <a:ext cx="3990079" cy="518657"/>
      </dsp:txXfrm>
    </dsp:sp>
    <dsp:sp modelId="{4EC485FF-1199-4E19-8633-569C00502EAB}">
      <dsp:nvSpPr>
        <dsp:cNvPr id="0" name=""/>
        <dsp:cNvSpPr/>
      </dsp:nvSpPr>
      <dsp:spPr>
        <a:xfrm>
          <a:off x="439787" y="972067"/>
          <a:ext cx="648321" cy="648321"/>
        </a:xfrm>
        <a:prstGeom prst="ellipse">
          <a:avLst/>
        </a:prstGeom>
        <a:gradFill rotWithShape="1">
          <a:gsLst>
            <a:gs pos="0">
              <a:schemeClr val="dk1">
                <a:tint val="60000"/>
                <a:lumMod val="110000"/>
              </a:schemeClr>
            </a:gs>
            <a:gs pos="100000">
              <a:schemeClr val="dk1">
                <a:tint val="82000"/>
              </a:schemeClr>
            </a:gs>
          </a:gsLst>
          <a:lin ang="5400000" scaled="0"/>
        </a:gradFill>
        <a:ln w="9525" cap="flat" cmpd="sng" algn="ctr">
          <a:solidFill>
            <a:schemeClr val="dk1"/>
          </a:solidFill>
          <a:prstDash val="solid"/>
        </a:ln>
        <a:effectLst/>
      </dsp:spPr>
      <dsp:style>
        <a:lnRef idx="1">
          <a:schemeClr val="dk1"/>
        </a:lnRef>
        <a:fillRef idx="2">
          <a:schemeClr val="dk1"/>
        </a:fillRef>
        <a:effectRef idx="1">
          <a:schemeClr val="dk1"/>
        </a:effectRef>
        <a:fontRef idx="minor">
          <a:schemeClr val="dk1"/>
        </a:fontRef>
      </dsp:style>
    </dsp:sp>
    <dsp:sp modelId="{BD9646D9-7D2C-408E-B383-63A7C9DDF6CA}">
      <dsp:nvSpPr>
        <dsp:cNvPr id="0" name=""/>
        <dsp:cNvSpPr/>
      </dsp:nvSpPr>
      <dsp:spPr>
        <a:xfrm>
          <a:off x="878016" y="1814636"/>
          <a:ext cx="3876011" cy="518657"/>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1684" tIns="71120" rIns="71120" bIns="71120" numCol="1" spcCol="1270" anchor="ctr" anchorCtr="0">
          <a:noAutofit/>
        </a:bodyPr>
        <a:lstStyle/>
        <a:p>
          <a:pPr marL="0" lvl="0" indent="0" algn="l" defTabSz="1244600">
            <a:lnSpc>
              <a:spcPct val="90000"/>
            </a:lnSpc>
            <a:spcBef>
              <a:spcPct val="0"/>
            </a:spcBef>
            <a:spcAft>
              <a:spcPct val="35000"/>
            </a:spcAft>
            <a:buNone/>
          </a:pPr>
          <a:r>
            <a:rPr lang="en-IN" sz="2800" b="0" i="0" kern="1200" dirty="0"/>
            <a:t>Anomaly Detection</a:t>
          </a:r>
          <a:endParaRPr lang="en-IN" sz="2800" kern="1200" dirty="0"/>
        </a:p>
      </dsp:txBody>
      <dsp:txXfrm>
        <a:off x="878016" y="1814636"/>
        <a:ext cx="3876011" cy="518657"/>
      </dsp:txXfrm>
    </dsp:sp>
    <dsp:sp modelId="{69DBA271-5F11-4BD7-962E-EC39E6EF3789}">
      <dsp:nvSpPr>
        <dsp:cNvPr id="0" name=""/>
        <dsp:cNvSpPr/>
      </dsp:nvSpPr>
      <dsp:spPr>
        <a:xfrm>
          <a:off x="553855" y="1749804"/>
          <a:ext cx="648321" cy="648321"/>
        </a:xfrm>
        <a:prstGeom prst="ellipse">
          <a:avLst/>
        </a:prstGeom>
        <a:gradFill rotWithShape="1">
          <a:gsLst>
            <a:gs pos="0">
              <a:schemeClr val="dk1">
                <a:tint val="60000"/>
                <a:lumMod val="110000"/>
              </a:schemeClr>
            </a:gs>
            <a:gs pos="100000">
              <a:schemeClr val="dk1">
                <a:tint val="82000"/>
              </a:schemeClr>
            </a:gs>
          </a:gsLst>
          <a:lin ang="5400000" scaled="0"/>
        </a:gradFill>
        <a:ln w="9525" cap="flat" cmpd="sng" algn="ctr">
          <a:solidFill>
            <a:schemeClr val="dk1"/>
          </a:solidFill>
          <a:prstDash val="solid"/>
        </a:ln>
        <a:effectLst/>
      </dsp:spPr>
      <dsp:style>
        <a:lnRef idx="1">
          <a:schemeClr val="dk1"/>
        </a:lnRef>
        <a:fillRef idx="2">
          <a:schemeClr val="dk1"/>
        </a:fillRef>
        <a:effectRef idx="1">
          <a:schemeClr val="dk1"/>
        </a:effectRef>
        <a:fontRef idx="minor">
          <a:schemeClr val="dk1"/>
        </a:fontRef>
      </dsp:style>
    </dsp:sp>
    <dsp:sp modelId="{BB6EE995-2489-4B54-AC88-B93F8ED86F95}">
      <dsp:nvSpPr>
        <dsp:cNvPr id="0" name=""/>
        <dsp:cNvSpPr/>
      </dsp:nvSpPr>
      <dsp:spPr>
        <a:xfrm>
          <a:off x="763948" y="2592373"/>
          <a:ext cx="3990079" cy="518657"/>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1684" tIns="71120" rIns="71120" bIns="71120" numCol="1" spcCol="1270" anchor="ctr" anchorCtr="0">
          <a:noAutofit/>
        </a:bodyPr>
        <a:lstStyle/>
        <a:p>
          <a:pPr marL="0" lvl="0" indent="0" algn="l" defTabSz="1244600">
            <a:lnSpc>
              <a:spcPct val="90000"/>
            </a:lnSpc>
            <a:spcBef>
              <a:spcPct val="0"/>
            </a:spcBef>
            <a:spcAft>
              <a:spcPct val="35000"/>
            </a:spcAft>
            <a:buNone/>
          </a:pPr>
          <a:r>
            <a:rPr lang="en-IN" sz="2800" b="0" i="0" kern="1200" dirty="0"/>
            <a:t>Optimization</a:t>
          </a:r>
          <a:endParaRPr lang="en-IN" sz="2800" kern="1200" dirty="0"/>
        </a:p>
      </dsp:txBody>
      <dsp:txXfrm>
        <a:off x="763948" y="2592373"/>
        <a:ext cx="3990079" cy="518657"/>
      </dsp:txXfrm>
    </dsp:sp>
    <dsp:sp modelId="{E1568A45-1F16-4A17-9C23-20ED42283D29}">
      <dsp:nvSpPr>
        <dsp:cNvPr id="0" name=""/>
        <dsp:cNvSpPr/>
      </dsp:nvSpPr>
      <dsp:spPr>
        <a:xfrm>
          <a:off x="439787" y="2527541"/>
          <a:ext cx="648321" cy="648321"/>
        </a:xfrm>
        <a:prstGeom prst="ellipse">
          <a:avLst/>
        </a:prstGeom>
        <a:gradFill rotWithShape="1">
          <a:gsLst>
            <a:gs pos="0">
              <a:schemeClr val="dk1">
                <a:tint val="60000"/>
                <a:lumMod val="110000"/>
              </a:schemeClr>
            </a:gs>
            <a:gs pos="100000">
              <a:schemeClr val="dk1">
                <a:tint val="82000"/>
              </a:schemeClr>
            </a:gs>
          </a:gsLst>
          <a:lin ang="5400000" scaled="0"/>
        </a:gradFill>
        <a:ln w="9525" cap="flat" cmpd="sng" algn="ctr">
          <a:solidFill>
            <a:schemeClr val="dk1"/>
          </a:solidFill>
          <a:prstDash val="solid"/>
        </a:ln>
        <a:effectLst/>
      </dsp:spPr>
      <dsp:style>
        <a:lnRef idx="1">
          <a:schemeClr val="dk1"/>
        </a:lnRef>
        <a:fillRef idx="2">
          <a:schemeClr val="dk1"/>
        </a:fillRef>
        <a:effectRef idx="1">
          <a:schemeClr val="dk1"/>
        </a:effectRef>
        <a:fontRef idx="minor">
          <a:schemeClr val="dk1"/>
        </a:fontRef>
      </dsp:style>
    </dsp:sp>
    <dsp:sp modelId="{FEFCA912-0477-4910-A5E8-413CF70A3D1D}">
      <dsp:nvSpPr>
        <dsp:cNvPr id="0" name=""/>
        <dsp:cNvSpPr/>
      </dsp:nvSpPr>
      <dsp:spPr>
        <a:xfrm>
          <a:off x="392293" y="3370110"/>
          <a:ext cx="4361733" cy="518657"/>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1684" tIns="71120" rIns="71120" bIns="71120" numCol="1" spcCol="1270" anchor="ctr" anchorCtr="0">
          <a:noAutofit/>
        </a:bodyPr>
        <a:lstStyle/>
        <a:p>
          <a:pPr marL="0" lvl="0" indent="0" algn="l" defTabSz="1244600">
            <a:lnSpc>
              <a:spcPct val="90000"/>
            </a:lnSpc>
            <a:spcBef>
              <a:spcPct val="0"/>
            </a:spcBef>
            <a:spcAft>
              <a:spcPct val="35000"/>
            </a:spcAft>
            <a:buNone/>
          </a:pPr>
          <a:r>
            <a:rPr lang="en-IN" sz="2800" b="0" i="0" kern="1200"/>
            <a:t>Reporting and Visualization</a:t>
          </a:r>
          <a:endParaRPr lang="en-IN" sz="2800" kern="1200"/>
        </a:p>
      </dsp:txBody>
      <dsp:txXfrm>
        <a:off x="392293" y="3370110"/>
        <a:ext cx="4361733" cy="518657"/>
      </dsp:txXfrm>
    </dsp:sp>
    <dsp:sp modelId="{2DBC72F6-857D-4A9C-9779-083BDE13A231}">
      <dsp:nvSpPr>
        <dsp:cNvPr id="0" name=""/>
        <dsp:cNvSpPr/>
      </dsp:nvSpPr>
      <dsp:spPr>
        <a:xfrm>
          <a:off x="68133" y="3305278"/>
          <a:ext cx="648321" cy="648321"/>
        </a:xfrm>
        <a:prstGeom prst="ellipse">
          <a:avLst/>
        </a:prstGeom>
        <a:gradFill rotWithShape="1">
          <a:gsLst>
            <a:gs pos="0">
              <a:schemeClr val="dk1">
                <a:tint val="60000"/>
                <a:lumMod val="110000"/>
              </a:schemeClr>
            </a:gs>
            <a:gs pos="100000">
              <a:schemeClr val="dk1">
                <a:tint val="82000"/>
              </a:schemeClr>
            </a:gs>
          </a:gsLst>
          <a:lin ang="5400000" scaled="0"/>
        </a:gradFill>
        <a:ln w="9525" cap="flat" cmpd="sng" algn="ctr">
          <a:solidFill>
            <a:schemeClr val="dk1"/>
          </a:solidFill>
          <a:prstDash val="solid"/>
        </a:ln>
        <a:effectLst/>
      </dsp:spPr>
      <dsp:style>
        <a:lnRef idx="1">
          <a:schemeClr val="dk1"/>
        </a:lnRef>
        <a:fillRef idx="2">
          <a:schemeClr val="dk1"/>
        </a:fillRef>
        <a:effectRef idx="1">
          <a:schemeClr val="dk1"/>
        </a:effectRef>
        <a:fontRef idx="minor">
          <a:schemeClr val="dk1"/>
        </a:fontRef>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svg>
</file>

<file path=ppt/media/image9.png>
</file>

<file path=ppt/media/model3d1.glb>
</file>

<file path=ppt/media/model3d2.glb>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062B90BC-4860-4BC3-B853-83E435C250AE}" type="datetimeFigureOut">
              <a:rPr lang="en-IN" smtClean="0"/>
              <a:t>29-09-2023</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9495E922-8C72-4B81-8D84-56DEBA9797ED}"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4608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62B90BC-4860-4BC3-B853-83E435C250AE}" type="datetimeFigureOut">
              <a:rPr lang="en-IN" smtClean="0"/>
              <a:t>29-09-2023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95E922-8C72-4B81-8D84-56DEBA9797ED}" type="slidenum">
              <a:rPr lang="en-IN" smtClean="0"/>
              <a:t>‹#›</a:t>
            </a:fld>
            <a:endParaRPr lang="en-IN"/>
          </a:p>
        </p:txBody>
      </p:sp>
    </p:spTree>
    <p:extLst>
      <p:ext uri="{BB962C8B-B14F-4D97-AF65-F5344CB8AC3E}">
        <p14:creationId xmlns:p14="http://schemas.microsoft.com/office/powerpoint/2010/main" val="3716453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62B90BC-4860-4BC3-B853-83E435C250AE}" type="datetimeFigureOut">
              <a:rPr lang="en-IN" smtClean="0"/>
              <a:t>29-09-2023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95E922-8C72-4B81-8D84-56DEBA9797ED}"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233778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62B90BC-4860-4BC3-B853-83E435C250AE}" type="datetimeFigureOut">
              <a:rPr lang="en-IN" smtClean="0"/>
              <a:t>29-09-2023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95E922-8C72-4B81-8D84-56DEBA9797ED}"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345080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62B90BC-4860-4BC3-B853-83E435C250AE}" type="datetimeFigureOut">
              <a:rPr lang="en-IN" smtClean="0"/>
              <a:t>29-09-2023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95E922-8C72-4B81-8D84-56DEBA9797ED}" type="slidenum">
              <a:rPr lang="en-IN" smtClean="0"/>
              <a:t>‹#›</a:t>
            </a:fld>
            <a:endParaRPr lang="en-IN"/>
          </a:p>
        </p:txBody>
      </p:sp>
    </p:spTree>
    <p:extLst>
      <p:ext uri="{BB962C8B-B14F-4D97-AF65-F5344CB8AC3E}">
        <p14:creationId xmlns:p14="http://schemas.microsoft.com/office/powerpoint/2010/main" val="30400892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62B90BC-4860-4BC3-B853-83E435C250AE}" type="datetimeFigureOut">
              <a:rPr lang="en-IN" smtClean="0"/>
              <a:t>29-09-2023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95E922-8C72-4B81-8D84-56DEBA9797ED}"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32882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62B90BC-4860-4BC3-B853-83E435C250AE}" type="datetimeFigureOut">
              <a:rPr lang="en-IN" smtClean="0"/>
              <a:t>29-09-2023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95E922-8C72-4B81-8D84-56DEBA9797ED}"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762174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62B90BC-4860-4BC3-B853-83E435C250AE}" type="datetimeFigureOut">
              <a:rPr lang="en-IN" smtClean="0"/>
              <a:t>29-09-2023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95E922-8C72-4B81-8D84-56DEBA9797ED}"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918466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62B90BC-4860-4BC3-B853-83E435C250AE}" type="datetimeFigureOut">
              <a:rPr lang="en-IN" smtClean="0"/>
              <a:t>29-09-2023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95E922-8C72-4B81-8D84-56DEBA9797ED}"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05999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62B90BC-4860-4BC3-B853-83E435C250AE}" type="datetimeFigureOut">
              <a:rPr lang="en-IN" smtClean="0"/>
              <a:t>29-09-2023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95E922-8C72-4B81-8D84-56DEBA9797ED}" type="slidenum">
              <a:rPr lang="en-IN" smtClean="0"/>
              <a:t>‹#›</a:t>
            </a:fld>
            <a:endParaRPr lang="en-IN"/>
          </a:p>
        </p:txBody>
      </p:sp>
    </p:spTree>
    <p:extLst>
      <p:ext uri="{BB962C8B-B14F-4D97-AF65-F5344CB8AC3E}">
        <p14:creationId xmlns:p14="http://schemas.microsoft.com/office/powerpoint/2010/main" val="830505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62B90BC-4860-4BC3-B853-83E435C250AE}" type="datetimeFigureOut">
              <a:rPr lang="en-IN" smtClean="0"/>
              <a:t>29-09-2023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95E922-8C72-4B81-8D84-56DEBA9797ED}"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34117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62B90BC-4860-4BC3-B853-83E435C250AE}" type="datetimeFigureOut">
              <a:rPr lang="en-IN" smtClean="0"/>
              <a:t>29-09-2023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95E922-8C72-4B81-8D84-56DEBA9797ED}" type="slidenum">
              <a:rPr lang="en-IN" smtClean="0"/>
              <a:t>‹#›</a:t>
            </a:fld>
            <a:endParaRPr lang="en-IN"/>
          </a:p>
        </p:txBody>
      </p:sp>
    </p:spTree>
    <p:extLst>
      <p:ext uri="{BB962C8B-B14F-4D97-AF65-F5344CB8AC3E}">
        <p14:creationId xmlns:p14="http://schemas.microsoft.com/office/powerpoint/2010/main" val="1470666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62B90BC-4860-4BC3-B853-83E435C250AE}" type="datetimeFigureOut">
              <a:rPr lang="en-IN" smtClean="0"/>
              <a:t>29-09-2023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495E922-8C72-4B81-8D84-56DEBA9797ED}"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77528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62B90BC-4860-4BC3-B853-83E435C250AE}" type="datetimeFigureOut">
              <a:rPr lang="en-IN" smtClean="0"/>
              <a:t>29-09-2023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495E922-8C72-4B81-8D84-56DEBA9797ED}"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68126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2B90BC-4860-4BC3-B853-83E435C250AE}" type="datetimeFigureOut">
              <a:rPr lang="en-IN" smtClean="0"/>
              <a:t>29-09-2023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495E922-8C72-4B81-8D84-56DEBA9797ED}" type="slidenum">
              <a:rPr lang="en-IN" smtClean="0"/>
              <a:t>‹#›</a:t>
            </a:fld>
            <a:endParaRPr lang="en-IN"/>
          </a:p>
        </p:txBody>
      </p:sp>
    </p:spTree>
    <p:extLst>
      <p:ext uri="{BB962C8B-B14F-4D97-AF65-F5344CB8AC3E}">
        <p14:creationId xmlns:p14="http://schemas.microsoft.com/office/powerpoint/2010/main" val="12063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62B90BC-4860-4BC3-B853-83E435C250AE}" type="datetimeFigureOut">
              <a:rPr lang="en-IN" smtClean="0"/>
              <a:t>29-09-2023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95E922-8C72-4B81-8D84-56DEBA9797ED}"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19692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62B90BC-4860-4BC3-B853-83E435C250AE}" type="datetimeFigureOut">
              <a:rPr lang="en-IN" smtClean="0"/>
              <a:t>29-09-2023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95E922-8C72-4B81-8D84-56DEBA9797ED}" type="slidenum">
              <a:rPr lang="en-IN" smtClean="0"/>
              <a:t>‹#›</a:t>
            </a:fld>
            <a:endParaRPr lang="en-IN"/>
          </a:p>
        </p:txBody>
      </p:sp>
    </p:spTree>
    <p:extLst>
      <p:ext uri="{BB962C8B-B14F-4D97-AF65-F5344CB8AC3E}">
        <p14:creationId xmlns:p14="http://schemas.microsoft.com/office/powerpoint/2010/main" val="622712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62B90BC-4860-4BC3-B853-83E435C250AE}" type="datetimeFigureOut">
              <a:rPr lang="en-IN" smtClean="0"/>
              <a:t>29-09-2023</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495E922-8C72-4B81-8D84-56DEBA9797ED}" type="slidenum">
              <a:rPr lang="en-IN" smtClean="0"/>
              <a:t>‹#›</a:t>
            </a:fld>
            <a:endParaRPr lang="en-IN"/>
          </a:p>
        </p:txBody>
      </p:sp>
    </p:spTree>
    <p:extLst>
      <p:ext uri="{BB962C8B-B14F-4D97-AF65-F5344CB8AC3E}">
        <p14:creationId xmlns:p14="http://schemas.microsoft.com/office/powerpoint/2010/main" val="1965532810"/>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 id="2147483744" r:id="rId13"/>
    <p:sldLayoutId id="2147483745" r:id="rId14"/>
    <p:sldLayoutId id="2147483746" r:id="rId15"/>
    <p:sldLayoutId id="2147483747" r:id="rId16"/>
    <p:sldLayoutId id="2147483748"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8.svg"/><Relationship Id="rId7"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1.xml"/><Relationship Id="rId6" Type="http://schemas.microsoft.com/office/2017/06/relationships/model3d" Target="../media/model3d1.glb"/><Relationship Id="rId11" Type="http://schemas.openxmlformats.org/officeDocument/2006/relationships/image" Target="../media/image12.png"/><Relationship Id="rId5" Type="http://schemas.openxmlformats.org/officeDocument/2006/relationships/image" Target="../media/image10.svg"/><Relationship Id="rId10" Type="http://schemas.openxmlformats.org/officeDocument/2006/relationships/image" Target="../media/image12.png"/><Relationship Id="rId4" Type="http://schemas.openxmlformats.org/officeDocument/2006/relationships/image" Target="../media/image9.png"/><Relationship Id="rId9" Type="http://schemas.microsoft.com/office/2017/06/relationships/model3d" Target="../media/model3d2.glb"/></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BA787-29E4-486E-8274-59BBAE247F2A}"/>
              </a:ext>
            </a:extLst>
          </p:cNvPr>
          <p:cNvSpPr>
            <a:spLocks noGrp="1"/>
          </p:cNvSpPr>
          <p:nvPr>
            <p:ph type="ctrTitle"/>
          </p:nvPr>
        </p:nvSpPr>
        <p:spPr>
          <a:xfrm>
            <a:off x="2369549" y="1318522"/>
            <a:ext cx="7452902" cy="2110478"/>
          </a:xfrm>
        </p:spPr>
        <p:txBody>
          <a:bodyPr/>
          <a:lstStyle/>
          <a:p>
            <a:r>
              <a:rPr lang="en-GB" dirty="0">
                <a:solidFill>
                  <a:srgbClr val="FF0000"/>
                </a:solidFill>
                <a:latin typeface="Arial Black" panose="020B0A04020102020204" pitchFamily="34" charset="0"/>
              </a:rPr>
              <a:t>MEASURE</a:t>
            </a:r>
            <a:r>
              <a:rPr lang="en-GB" dirty="0"/>
              <a:t> </a:t>
            </a:r>
            <a:r>
              <a:rPr lang="en-GB" sz="4800" dirty="0">
                <a:solidFill>
                  <a:srgbClr val="FF0000"/>
                </a:solidFill>
                <a:latin typeface="Arial Black" panose="020B0A04020102020204" pitchFamily="34" charset="0"/>
              </a:rPr>
              <a:t>ENERGY</a:t>
            </a:r>
            <a:r>
              <a:rPr lang="en-GB" dirty="0"/>
              <a:t> </a:t>
            </a:r>
            <a:r>
              <a:rPr lang="en-GB" dirty="0">
                <a:solidFill>
                  <a:srgbClr val="FF0000"/>
                </a:solidFill>
                <a:latin typeface="Arial Black" panose="020B0A04020102020204" pitchFamily="34" charset="0"/>
              </a:rPr>
              <a:t>CONSUMPTION</a:t>
            </a:r>
            <a:endParaRPr lang="en-IN" dirty="0">
              <a:solidFill>
                <a:srgbClr val="FF0000"/>
              </a:solidFill>
              <a:latin typeface="Arial Black" panose="020B0A04020102020204" pitchFamily="34" charset="0"/>
            </a:endParaRPr>
          </a:p>
        </p:txBody>
      </p:sp>
      <p:sp>
        <p:nvSpPr>
          <p:cNvPr id="3" name="Subtitle 2">
            <a:extLst>
              <a:ext uri="{FF2B5EF4-FFF2-40B4-BE49-F238E27FC236}">
                <a16:creationId xmlns:a16="http://schemas.microsoft.com/office/drawing/2014/main" id="{BDD25219-DBF2-4455-9BAA-DBC53BF4A9B7}"/>
              </a:ext>
            </a:extLst>
          </p:cNvPr>
          <p:cNvSpPr>
            <a:spLocks noGrp="1"/>
          </p:cNvSpPr>
          <p:nvPr>
            <p:ph type="subTitle" idx="1"/>
          </p:nvPr>
        </p:nvSpPr>
        <p:spPr/>
        <p:txBody>
          <a:bodyPr>
            <a:normAutofit fontScale="92500" lnSpcReduction="10000"/>
          </a:bodyPr>
          <a:lstStyle/>
          <a:p>
            <a:r>
              <a:rPr lang="en-GB" sz="4400" dirty="0">
                <a:solidFill>
                  <a:srgbClr val="00B050"/>
                </a:solidFill>
              </a:rPr>
              <a:t>USING</a:t>
            </a:r>
            <a:r>
              <a:rPr lang="en-GB" dirty="0"/>
              <a:t> </a:t>
            </a:r>
            <a:r>
              <a:rPr lang="en-GB" sz="4400" dirty="0">
                <a:solidFill>
                  <a:srgbClr val="00B050"/>
                </a:solidFill>
              </a:rPr>
              <a:t>ARTIFICIAL</a:t>
            </a:r>
            <a:r>
              <a:rPr lang="en-GB" dirty="0"/>
              <a:t> </a:t>
            </a:r>
            <a:r>
              <a:rPr lang="en-GB" sz="4400" dirty="0">
                <a:solidFill>
                  <a:srgbClr val="00B050"/>
                </a:solidFill>
              </a:rPr>
              <a:t>INTELLIGENCE</a:t>
            </a:r>
            <a:endParaRPr lang="en-IN" sz="4400" dirty="0">
              <a:solidFill>
                <a:srgbClr val="00B050"/>
              </a:solidFill>
            </a:endParaRPr>
          </a:p>
        </p:txBody>
      </p:sp>
      <p:pic>
        <p:nvPicPr>
          <p:cNvPr id="7" name="Graphic 6" descr="Lightbulb">
            <a:extLst>
              <a:ext uri="{FF2B5EF4-FFF2-40B4-BE49-F238E27FC236}">
                <a16:creationId xmlns:a16="http://schemas.microsoft.com/office/drawing/2014/main" id="{55D0C9F8-85CE-4CAD-AFC3-339DD5AD8B0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43930" y="373235"/>
            <a:ext cx="1325217" cy="1325217"/>
          </a:xfrm>
          <a:prstGeom prst="rect">
            <a:avLst/>
          </a:prstGeom>
        </p:spPr>
      </p:pic>
      <p:pic>
        <p:nvPicPr>
          <p:cNvPr id="9" name="Graphic 8" descr="Open book">
            <a:extLst>
              <a:ext uri="{FF2B5EF4-FFF2-40B4-BE49-F238E27FC236}">
                <a16:creationId xmlns:a16="http://schemas.microsoft.com/office/drawing/2014/main" id="{12E9B13A-50FB-45BD-BF0E-4B5B91E9A67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92308" y="42690"/>
            <a:ext cx="1655762" cy="1655762"/>
          </a:xfrm>
          <a:prstGeom prst="rect">
            <a:avLst/>
          </a:prstGeom>
        </p:spPr>
      </p:pic>
      <mc:AlternateContent xmlns:mc="http://schemas.openxmlformats.org/markup-compatibility/2006" xmlns:am3d="http://schemas.microsoft.com/office/drawing/2017/model3d">
        <mc:Choice Requires="am3d">
          <p:graphicFrame>
            <p:nvGraphicFramePr>
              <p:cNvPr id="13" name="3D Model 12" descr="Laptop Computer">
                <a:extLst>
                  <a:ext uri="{FF2B5EF4-FFF2-40B4-BE49-F238E27FC236}">
                    <a16:creationId xmlns:a16="http://schemas.microsoft.com/office/drawing/2014/main" id="{B39650F3-E23F-4533-B1AE-963CF0B0C833}"/>
                  </a:ext>
                </a:extLst>
              </p:cNvPr>
              <p:cNvGraphicFramePr>
                <a:graphicFrameLocks noChangeAspect="1"/>
              </p:cNvGraphicFramePr>
              <p:nvPr>
                <p:extLst>
                  <p:ext uri="{D42A27DB-BD31-4B8C-83A1-F6EECF244321}">
                    <p14:modId xmlns:p14="http://schemas.microsoft.com/office/powerpoint/2010/main" val="2397869707"/>
                  </p:ext>
                </p:extLst>
              </p:nvPr>
            </p:nvGraphicFramePr>
            <p:xfrm rot="21275108">
              <a:off x="684854" y="3730063"/>
              <a:ext cx="3166939" cy="2990354"/>
            </p:xfrm>
            <a:graphic>
              <a:graphicData uri="http://schemas.microsoft.com/office/drawing/2017/model3d">
                <am3d:model3d r:embed="rId6">
                  <am3d:spPr>
                    <a:xfrm rot="21275108">
                      <a:off x="0" y="0"/>
                      <a:ext cx="3166939" cy="2990354"/>
                    </a:xfrm>
                    <a:prstGeom prst="rect">
                      <a:avLst/>
                    </a:prstGeom>
                  </am3d:spPr>
                  <am3d:camera>
                    <am3d:pos x="0" y="0" z="65422528"/>
                    <am3d:up dx="0" dy="36000000" dz="0"/>
                    <am3d:lookAt x="0" y="0" z="0"/>
                    <am3d:perspective fov="2700000"/>
                  </am3d:camera>
                  <am3d:trans>
                    <am3d:meterPerModelUnit n="3145800" d="1000000"/>
                    <am3d:preTrans dx="-543" dy="-12469323" dz="2456953"/>
                    <am3d:scale>
                      <am3d:sx n="1000000" d="1000000"/>
                      <am3d:sy n="1000000" d="1000000"/>
                      <am3d:sz n="1000000" d="1000000"/>
                    </am3d:scale>
                    <am3d:rot ax="725273" ay="2035135" az="408884"/>
                    <am3d:postTrans dx="0" dy="0" dz="0"/>
                  </am3d:trans>
                  <am3d:raster rName="Office3DRenderer" rVer="16.0.8326">
                    <am3d:blip r:embed="rId7"/>
                  </am3d:raster>
                  <am3d:objViewport viewportSz="380936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13" name="3D Model 12" descr="Laptop Computer">
                <a:extLst>
                  <a:ext uri="{FF2B5EF4-FFF2-40B4-BE49-F238E27FC236}">
                    <a16:creationId xmlns:a16="http://schemas.microsoft.com/office/drawing/2014/main" id="{B39650F3-E23F-4533-B1AE-963CF0B0C833}"/>
                  </a:ext>
                </a:extLst>
              </p:cNvPr>
              <p:cNvPicPr>
                <a:picLocks noGrp="1" noRot="1" noChangeAspect="1" noMove="1" noResize="1" noEditPoints="1" noAdjustHandles="1" noChangeArrowheads="1" noChangeShapeType="1" noCrop="1"/>
              </p:cNvPicPr>
              <p:nvPr/>
            </p:nvPicPr>
            <p:blipFill>
              <a:blip r:embed="rId8"/>
              <a:stretch>
                <a:fillRect/>
              </a:stretch>
            </p:blipFill>
            <p:spPr>
              <a:xfrm rot="21275108">
                <a:off x="684854" y="3730063"/>
                <a:ext cx="3166939" cy="2990354"/>
              </a:xfrm>
              <a:prstGeom prst="rect">
                <a:avLst/>
              </a:prstGeom>
            </p:spPr>
          </p:pic>
        </mc:Fallback>
      </mc:AlternateContent>
      <mc:AlternateContent xmlns:mc="http://schemas.openxmlformats.org/markup-compatibility/2006" xmlns:am3d="http://schemas.microsoft.com/office/drawing/2017/model3d">
        <mc:Choice Requires="am3d">
          <p:graphicFrame>
            <p:nvGraphicFramePr>
              <p:cNvPr id="14" name="3D Model 13" descr="Droid">
                <a:extLst>
                  <a:ext uri="{FF2B5EF4-FFF2-40B4-BE49-F238E27FC236}">
                    <a16:creationId xmlns:a16="http://schemas.microsoft.com/office/drawing/2014/main" id="{F3EB92F8-8AE0-4AAF-8EB4-2E8459BD1128}"/>
                  </a:ext>
                </a:extLst>
              </p:cNvPr>
              <p:cNvGraphicFramePr>
                <a:graphicFrameLocks noChangeAspect="1"/>
              </p:cNvGraphicFramePr>
              <p:nvPr>
                <p:extLst>
                  <p:ext uri="{D42A27DB-BD31-4B8C-83A1-F6EECF244321}">
                    <p14:modId xmlns:p14="http://schemas.microsoft.com/office/powerpoint/2010/main" val="4047557599"/>
                  </p:ext>
                </p:extLst>
              </p:nvPr>
            </p:nvGraphicFramePr>
            <p:xfrm>
              <a:off x="8206180" y="3511678"/>
              <a:ext cx="2246445" cy="3236404"/>
            </p:xfrm>
            <a:graphic>
              <a:graphicData uri="http://schemas.microsoft.com/office/drawing/2017/model3d">
                <am3d:model3d r:embed="rId9">
                  <am3d:spPr>
                    <a:xfrm>
                      <a:off x="0" y="0"/>
                      <a:ext cx="2246445" cy="3236404"/>
                    </a:xfrm>
                    <a:prstGeom prst="rect">
                      <a:avLst/>
                    </a:prstGeom>
                  </am3d:spPr>
                  <am3d:camera>
                    <am3d:pos x="0" y="0" z="65390397"/>
                    <am3d:up dx="0" dy="36000000" dz="0"/>
                    <am3d:lookAt x="0" y="0" z="0"/>
                    <am3d:perspective fov="2700000"/>
                  </am3d:camera>
                  <am3d:trans>
                    <am3d:meterPerModelUnit n="1097363" d="1000000"/>
                    <am3d:preTrans dx="21" dy="-17996468" dz="1371845"/>
                    <am3d:scale>
                      <am3d:sx n="1000000" d="1000000"/>
                      <am3d:sy n="1000000" d="1000000"/>
                      <am3d:sz n="1000000" d="1000000"/>
                    </am3d:scale>
                    <am3d:rot ax="-85883" ay="-1670235" az="40107"/>
                    <am3d:postTrans dx="0" dy="0" dz="0"/>
                  </am3d:trans>
                  <am3d:raster rName="Office3DRenderer" rVer="16.0.8326">
                    <am3d:blip r:embed="rId10"/>
                  </am3d:raster>
                  <am3d:objViewport viewportSz="37694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14" name="3D Model 13" descr="Droid">
                <a:extLst>
                  <a:ext uri="{FF2B5EF4-FFF2-40B4-BE49-F238E27FC236}">
                    <a16:creationId xmlns:a16="http://schemas.microsoft.com/office/drawing/2014/main" id="{F3EB92F8-8AE0-4AAF-8EB4-2E8459BD1128}"/>
                  </a:ext>
                </a:extLst>
              </p:cNvPr>
              <p:cNvPicPr>
                <a:picLocks noGrp="1" noRot="1" noChangeAspect="1" noMove="1" noResize="1" noEditPoints="1" noAdjustHandles="1" noChangeArrowheads="1" noChangeShapeType="1" noCrop="1"/>
              </p:cNvPicPr>
              <p:nvPr/>
            </p:nvPicPr>
            <p:blipFill>
              <a:blip r:embed="rId11"/>
              <a:stretch>
                <a:fillRect/>
              </a:stretch>
            </p:blipFill>
            <p:spPr>
              <a:xfrm>
                <a:off x="8206180" y="3511678"/>
                <a:ext cx="2246445" cy="3236404"/>
              </a:xfrm>
              <a:prstGeom prst="rect">
                <a:avLst/>
              </a:prstGeom>
            </p:spPr>
          </p:pic>
        </mc:Fallback>
      </mc:AlternateContent>
      <p:sp>
        <p:nvSpPr>
          <p:cNvPr id="4" name="Rectangle 3">
            <a:extLst>
              <a:ext uri="{FF2B5EF4-FFF2-40B4-BE49-F238E27FC236}">
                <a16:creationId xmlns:a16="http://schemas.microsoft.com/office/drawing/2014/main" id="{3DE64B6F-6E99-4ED6-80E3-BC193A3E602A}"/>
              </a:ext>
            </a:extLst>
          </p:cNvPr>
          <p:cNvSpPr/>
          <p:nvPr/>
        </p:nvSpPr>
        <p:spPr>
          <a:xfrm>
            <a:off x="4105350" y="5539478"/>
            <a:ext cx="3975933" cy="1477328"/>
          </a:xfrm>
          <a:prstGeom prst="rect">
            <a:avLst/>
          </a:prstGeom>
        </p:spPr>
        <p:txBody>
          <a:bodyPr wrap="square">
            <a:spAutoFit/>
          </a:bodyPr>
          <a:lstStyle/>
          <a:p>
            <a:r>
              <a:rPr lang="en-GB" b="1" dirty="0">
                <a:solidFill>
                  <a:srgbClr val="FF0000"/>
                </a:solidFill>
              </a:rPr>
              <a:t>NAME		: </a:t>
            </a:r>
            <a:r>
              <a:rPr lang="en-GB" b="1" dirty="0"/>
              <a:t>PRINCE THOMAS J</a:t>
            </a:r>
          </a:p>
          <a:p>
            <a:r>
              <a:rPr lang="en-GB" b="1" dirty="0">
                <a:solidFill>
                  <a:srgbClr val="FF0000"/>
                </a:solidFill>
              </a:rPr>
              <a:t>REG.NO	: </a:t>
            </a:r>
            <a:r>
              <a:rPr lang="en-GB" b="1" dirty="0"/>
              <a:t>212921104038</a:t>
            </a:r>
          </a:p>
          <a:p>
            <a:r>
              <a:rPr lang="en-GB" b="1" dirty="0">
                <a:solidFill>
                  <a:srgbClr val="FF0000"/>
                </a:solidFill>
              </a:rPr>
              <a:t>DEPT/SEM	: </a:t>
            </a:r>
            <a:r>
              <a:rPr lang="en-GB" b="1" dirty="0"/>
              <a:t>CSE/V</a:t>
            </a:r>
          </a:p>
          <a:p>
            <a:r>
              <a:rPr lang="en-GB" b="1" dirty="0">
                <a:solidFill>
                  <a:srgbClr val="FF0000"/>
                </a:solidFill>
              </a:rPr>
              <a:t>COLLEGE	: </a:t>
            </a:r>
            <a:r>
              <a:rPr lang="en-GB" b="1" dirty="0"/>
              <a:t>2129-SJCE</a:t>
            </a:r>
          </a:p>
          <a:p>
            <a:endParaRPr lang="en-IN" dirty="0"/>
          </a:p>
        </p:txBody>
      </p:sp>
    </p:spTree>
    <p:extLst>
      <p:ext uri="{BB962C8B-B14F-4D97-AF65-F5344CB8AC3E}">
        <p14:creationId xmlns:p14="http://schemas.microsoft.com/office/powerpoint/2010/main" val="1118331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13EDC78-1A85-4DEF-92BA-4B55A4FA1C96}"/>
              </a:ext>
            </a:extLst>
          </p:cNvPr>
          <p:cNvSpPr/>
          <p:nvPr/>
        </p:nvSpPr>
        <p:spPr>
          <a:xfrm>
            <a:off x="1762539" y="1987970"/>
            <a:ext cx="8110330" cy="3108543"/>
          </a:xfrm>
          <a:prstGeom prst="rect">
            <a:avLst/>
          </a:prstGeom>
        </p:spPr>
        <p:txBody>
          <a:bodyPr wrap="square">
            <a:spAutoFit/>
          </a:bodyPr>
          <a:lstStyle/>
          <a:p>
            <a:pPr algn="just"/>
            <a:r>
              <a:rPr lang="en-IN" sz="28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rPr>
              <a:t>Measuring energy consumption using AI involves using artificial intelligence techniques to </a:t>
            </a:r>
            <a:r>
              <a:rPr lang="en-IN" sz="2800" dirty="0" err="1">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rPr>
              <a:t>analyze</a:t>
            </a:r>
            <a:r>
              <a:rPr lang="en-IN" sz="28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rPr>
              <a:t> and predict energy usage patterns in various applications. AI can help improve energy efficiency, reduce waste, and optimize energy consumption in residential, commercial, and industrial settings.</a:t>
            </a:r>
          </a:p>
          <a:p>
            <a:endParaRPr lang="en-IN" sz="28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endParaRPr>
          </a:p>
        </p:txBody>
      </p:sp>
      <p:sp>
        <p:nvSpPr>
          <p:cNvPr id="3" name="Rectangle: Rounded Corners 2">
            <a:extLst>
              <a:ext uri="{FF2B5EF4-FFF2-40B4-BE49-F238E27FC236}">
                <a16:creationId xmlns:a16="http://schemas.microsoft.com/office/drawing/2014/main" id="{9FD7D2FA-D39E-42B3-8892-1FEADAB3D680}"/>
              </a:ext>
            </a:extLst>
          </p:cNvPr>
          <p:cNvSpPr/>
          <p:nvPr/>
        </p:nvSpPr>
        <p:spPr>
          <a:xfrm>
            <a:off x="1020418" y="874643"/>
            <a:ext cx="4227443" cy="63610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sz="3200" dirty="0">
                <a:latin typeface="Arial Black" panose="020B0A04020102020204" pitchFamily="34" charset="0"/>
              </a:rPr>
              <a:t>INTRODUCTION</a:t>
            </a:r>
            <a:endParaRPr lang="en-IN" sz="3200" dirty="0">
              <a:latin typeface="Arial Black" panose="020B0A04020102020204" pitchFamily="34" charset="0"/>
            </a:endParaRPr>
          </a:p>
        </p:txBody>
      </p:sp>
    </p:spTree>
    <p:extLst>
      <p:ext uri="{BB962C8B-B14F-4D97-AF65-F5344CB8AC3E}">
        <p14:creationId xmlns:p14="http://schemas.microsoft.com/office/powerpoint/2010/main" val="1574362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65F0F2-03F1-4CBC-AB28-286BAC7EEAB5}"/>
              </a:ext>
            </a:extLst>
          </p:cNvPr>
          <p:cNvSpPr/>
          <p:nvPr/>
        </p:nvSpPr>
        <p:spPr>
          <a:xfrm>
            <a:off x="1066800" y="751751"/>
            <a:ext cx="10058400" cy="4893647"/>
          </a:xfrm>
          <a:prstGeom prst="rect">
            <a:avLst/>
          </a:prstGeom>
        </p:spPr>
        <p:txBody>
          <a:bodyPr wrap="square">
            <a:spAutoFit/>
          </a:bodyPr>
          <a:lstStyle/>
          <a:p>
            <a:pPr algn="just"/>
            <a:r>
              <a:rPr lang="en-GB" sz="24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rPr>
              <a:t>Energy consumption has been widely studied in the computer architecture field for decades. While the adoption of energy as a metric in machine learning is emerging, the majority of research is still primarily focused on obtaining high levels of accuracy without any computational constraint. We believe that one of the reasons for this lack of interest is due to their lack of familiarity with approaches to evaluate energy consumption. To address this challenge, we present a review of the different approaches to estimate energy consumption in general and machine learning applications in particular. Our goal is to provide useful guidelines to the machine learning community giving them the fundamental knowledge to use and build specific energy estimation methods for machine learning algorithms. We also present the latest software tools that give energy estimation values, together with two use cases that enhance the study of energy consumption in machine learning.</a:t>
            </a:r>
            <a:endParaRPr lang="en-IN" sz="24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endParaRPr>
          </a:p>
        </p:txBody>
      </p:sp>
    </p:spTree>
    <p:extLst>
      <p:ext uri="{BB962C8B-B14F-4D97-AF65-F5344CB8AC3E}">
        <p14:creationId xmlns:p14="http://schemas.microsoft.com/office/powerpoint/2010/main" val="4133926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B098E7D3-EA3E-4DD5-A2AB-1B3B89D5391D}"/>
              </a:ext>
            </a:extLst>
          </p:cNvPr>
          <p:cNvSpPr/>
          <p:nvPr/>
        </p:nvSpPr>
        <p:spPr>
          <a:xfrm>
            <a:off x="834888" y="808382"/>
            <a:ext cx="9793356" cy="649357"/>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sz="2400" dirty="0">
                <a:latin typeface="Arial Black" panose="020B0A04020102020204" pitchFamily="34" charset="0"/>
              </a:rPr>
              <a:t>STEPS TO MEASURE ENERGY CONSUMPTION USING AI</a:t>
            </a:r>
            <a:endParaRPr lang="en-IN" sz="2400" dirty="0">
              <a:latin typeface="Arial Black" panose="020B0A04020102020204" pitchFamily="34" charset="0"/>
            </a:endParaRPr>
          </a:p>
        </p:txBody>
      </p:sp>
      <p:graphicFrame>
        <p:nvGraphicFramePr>
          <p:cNvPr id="4" name="Diagram 3">
            <a:extLst>
              <a:ext uri="{FF2B5EF4-FFF2-40B4-BE49-F238E27FC236}">
                <a16:creationId xmlns:a16="http://schemas.microsoft.com/office/drawing/2014/main" id="{FE0667D4-FBB7-4F4E-BF9A-EF8C8EAE66A5}"/>
              </a:ext>
            </a:extLst>
          </p:cNvPr>
          <p:cNvGraphicFramePr/>
          <p:nvPr>
            <p:extLst>
              <p:ext uri="{D42A27DB-BD31-4B8C-83A1-F6EECF244321}">
                <p14:modId xmlns:p14="http://schemas.microsoft.com/office/powerpoint/2010/main" val="3220974359"/>
              </p:ext>
            </p:extLst>
          </p:nvPr>
        </p:nvGraphicFramePr>
        <p:xfrm>
          <a:off x="1073425" y="1550503"/>
          <a:ext cx="4810540" cy="41479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a:extLst>
              <a:ext uri="{FF2B5EF4-FFF2-40B4-BE49-F238E27FC236}">
                <a16:creationId xmlns:a16="http://schemas.microsoft.com/office/drawing/2014/main" id="{D579D932-030E-45FC-AE94-62F9271173FF}"/>
              </a:ext>
            </a:extLst>
          </p:cNvPr>
          <p:cNvGraphicFramePr/>
          <p:nvPr>
            <p:extLst>
              <p:ext uri="{D42A27DB-BD31-4B8C-83A1-F6EECF244321}">
                <p14:modId xmlns:p14="http://schemas.microsoft.com/office/powerpoint/2010/main" val="1424192255"/>
              </p:ext>
            </p:extLst>
          </p:nvPr>
        </p:nvGraphicFramePr>
        <p:xfrm>
          <a:off x="6308035" y="1550502"/>
          <a:ext cx="4810540" cy="414793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586512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BAA02E-55FA-415A-AB09-3D85F32D435A}"/>
              </a:ext>
            </a:extLst>
          </p:cNvPr>
          <p:cNvSpPr/>
          <p:nvPr/>
        </p:nvSpPr>
        <p:spPr>
          <a:xfrm>
            <a:off x="775252" y="1722784"/>
            <a:ext cx="10641496" cy="3970318"/>
          </a:xfrm>
          <a:prstGeom prst="rect">
            <a:avLst/>
          </a:prstGeom>
        </p:spPr>
        <p:txBody>
          <a:bodyPr wrap="square">
            <a:spAutoFit/>
          </a:bodyPr>
          <a:lstStyle/>
          <a:p>
            <a:pPr marL="457200" indent="-457200" algn="just">
              <a:buFont typeface="Wingdings" panose="05000000000000000000" pitchFamily="2" charset="2"/>
              <a:buChar char="Ø"/>
            </a:pPr>
            <a:r>
              <a:rPr lang="en-GB" sz="28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rPr>
              <a:t>There are methods to estimate energy consumption in AI, and they can be mapped to specific machine learning scenarios</a:t>
            </a:r>
          </a:p>
          <a:p>
            <a:pPr marL="457200" indent="-457200" algn="just">
              <a:buFont typeface="Wingdings" panose="05000000000000000000" pitchFamily="2" charset="2"/>
              <a:buChar char="Ø"/>
            </a:pPr>
            <a:r>
              <a:rPr lang="en-GB" sz="28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rPr>
              <a:t>The Allen Institute, Microsoft, Hugging Face, and three universities have collaborated to create a tool that measures the electricity usage of any machine-learning program that runs on Azure</a:t>
            </a:r>
          </a:p>
          <a:p>
            <a:pPr marL="457200" indent="-457200" algn="just">
              <a:buFont typeface="Wingdings" panose="05000000000000000000" pitchFamily="2" charset="2"/>
              <a:buChar char="Ø"/>
            </a:pPr>
            <a:r>
              <a:rPr lang="en-GB" sz="28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rPr>
              <a:t>AI and ML have the potential to make major contributions to the fields of predictive turbine maintenance, energy consumption optimization, grid management, energy price prediction, and residential building energy demand and efficiency assessment</a:t>
            </a:r>
            <a:endParaRPr lang="en-IN" sz="28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endParaRPr>
          </a:p>
        </p:txBody>
      </p:sp>
      <p:sp>
        <p:nvSpPr>
          <p:cNvPr id="3" name="Rectangle: Rounded Corners 2">
            <a:extLst>
              <a:ext uri="{FF2B5EF4-FFF2-40B4-BE49-F238E27FC236}">
                <a16:creationId xmlns:a16="http://schemas.microsoft.com/office/drawing/2014/main" id="{622868DD-3FB1-4F1B-B638-39D9B057C634}"/>
              </a:ext>
            </a:extLst>
          </p:cNvPr>
          <p:cNvSpPr/>
          <p:nvPr/>
        </p:nvSpPr>
        <p:spPr>
          <a:xfrm>
            <a:off x="689112" y="728871"/>
            <a:ext cx="10727636" cy="63610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sz="3200" dirty="0">
                <a:latin typeface="Arial Black" panose="020B0A04020102020204" pitchFamily="34" charset="0"/>
              </a:rPr>
              <a:t>MARKET USES OF ENERGY CONSUMPTION</a:t>
            </a:r>
            <a:endParaRPr lang="en-IN" sz="3200" dirty="0">
              <a:latin typeface="Arial Black" panose="020B0A04020102020204" pitchFamily="34" charset="0"/>
            </a:endParaRPr>
          </a:p>
        </p:txBody>
      </p:sp>
    </p:spTree>
    <p:extLst>
      <p:ext uri="{BB962C8B-B14F-4D97-AF65-F5344CB8AC3E}">
        <p14:creationId xmlns:p14="http://schemas.microsoft.com/office/powerpoint/2010/main" val="42777754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84D48B7-52DB-42CA-8B85-B1796BF5A3A7}"/>
              </a:ext>
            </a:extLst>
          </p:cNvPr>
          <p:cNvSpPr/>
          <p:nvPr/>
        </p:nvSpPr>
        <p:spPr>
          <a:xfrm>
            <a:off x="1134234" y="1585938"/>
            <a:ext cx="8791644" cy="3323987"/>
          </a:xfrm>
          <a:prstGeom prst="rect">
            <a:avLst/>
          </a:prstGeom>
        </p:spPr>
        <p:txBody>
          <a:bodyPr wrap="square">
            <a:spAutoFit/>
          </a:bodyPr>
          <a:lstStyle/>
          <a:p>
            <a:pPr marL="457200" indent="-457200">
              <a:lnSpc>
                <a:spcPct val="200000"/>
              </a:lnSpc>
              <a:buFont typeface="Wingdings" panose="05000000000000000000" pitchFamily="2" charset="2"/>
              <a:buChar char="Ø"/>
            </a:pPr>
            <a:r>
              <a:rPr lang="en-IN" sz="32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rPr>
              <a:t>Business environmental impact.</a:t>
            </a:r>
          </a:p>
          <a:p>
            <a:pPr marL="457200" indent="-457200">
              <a:lnSpc>
                <a:spcPct val="200000"/>
              </a:lnSpc>
              <a:buFont typeface="Wingdings" panose="05000000000000000000" pitchFamily="2" charset="2"/>
              <a:buChar char="Ø"/>
            </a:pPr>
            <a:r>
              <a:rPr lang="en-GB" sz="32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rPr>
              <a:t>Issues made on AI, data, and the environment.</a:t>
            </a:r>
          </a:p>
          <a:p>
            <a:pPr marL="457200" indent="-457200">
              <a:lnSpc>
                <a:spcPct val="200000"/>
              </a:lnSpc>
              <a:buFont typeface="Wingdings" panose="05000000000000000000" pitchFamily="2" charset="2"/>
              <a:buChar char="Ø"/>
            </a:pPr>
            <a:r>
              <a:rPr lang="en-IN" sz="3200" dirty="0">
                <a:solidFill>
                  <a:schemeClr val="accent6">
                    <a:lumMod val="75000"/>
                  </a:schemeClr>
                </a:solidFill>
                <a:latin typeface="Times New Roman" panose="02020603050405020304" pitchFamily="18" charset="0"/>
                <a:ea typeface="Segoe UI Emoji" panose="020B0502040204020203" pitchFamily="34" charset="0"/>
                <a:cs typeface="Times New Roman" panose="02020603050405020304" pitchFamily="18" charset="0"/>
              </a:rPr>
              <a:t>Overload  of Data center energy usage.</a:t>
            </a:r>
          </a:p>
          <a:p>
            <a:endParaRPr lang="en-IN" b="1" i="0" dirty="0">
              <a:solidFill>
                <a:srgbClr val="323232"/>
              </a:solidFill>
              <a:effectLst/>
              <a:latin typeface="Arial" panose="020B0604020202020204" pitchFamily="34" charset="0"/>
            </a:endParaRPr>
          </a:p>
        </p:txBody>
      </p:sp>
      <p:sp>
        <p:nvSpPr>
          <p:cNvPr id="3" name="Rectangle: Rounded Corners 2">
            <a:extLst>
              <a:ext uri="{FF2B5EF4-FFF2-40B4-BE49-F238E27FC236}">
                <a16:creationId xmlns:a16="http://schemas.microsoft.com/office/drawing/2014/main" id="{424E592D-B989-42DE-A5C6-ABDEF93A4021}"/>
              </a:ext>
            </a:extLst>
          </p:cNvPr>
          <p:cNvSpPr/>
          <p:nvPr/>
        </p:nvSpPr>
        <p:spPr>
          <a:xfrm>
            <a:off x="768623" y="755375"/>
            <a:ext cx="5022575" cy="63610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sz="3200" dirty="0">
                <a:latin typeface="Arial Black" panose="020B0A04020102020204" pitchFamily="34" charset="0"/>
              </a:rPr>
              <a:t>ISSUES &amp; IMPACTS</a:t>
            </a:r>
            <a:endParaRPr lang="en-IN" sz="3200" dirty="0">
              <a:latin typeface="Arial Black" panose="020B0A04020102020204" pitchFamily="34" charset="0"/>
            </a:endParaRPr>
          </a:p>
        </p:txBody>
      </p:sp>
    </p:spTree>
    <p:extLst>
      <p:ext uri="{BB962C8B-B14F-4D97-AF65-F5344CB8AC3E}">
        <p14:creationId xmlns:p14="http://schemas.microsoft.com/office/powerpoint/2010/main" val="880797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4F0E444-EA3F-4E87-8A22-E7C0EAE17C7C}"/>
              </a:ext>
            </a:extLst>
          </p:cNvPr>
          <p:cNvSpPr/>
          <p:nvPr/>
        </p:nvSpPr>
        <p:spPr>
          <a:xfrm>
            <a:off x="768623" y="755375"/>
            <a:ext cx="6904386" cy="58309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sz="3200" dirty="0">
                <a:latin typeface="Arial Black" panose="020B0A04020102020204" pitchFamily="34" charset="0"/>
              </a:rPr>
              <a:t>Idea for Overcome the Issues </a:t>
            </a:r>
            <a:endParaRPr lang="en-IN" sz="3200" dirty="0">
              <a:latin typeface="Arial Black" panose="020B0A04020102020204" pitchFamily="34" charset="0"/>
            </a:endParaRPr>
          </a:p>
        </p:txBody>
      </p:sp>
      <p:sp>
        <p:nvSpPr>
          <p:cNvPr id="3" name="Rectangle 2">
            <a:extLst>
              <a:ext uri="{FF2B5EF4-FFF2-40B4-BE49-F238E27FC236}">
                <a16:creationId xmlns:a16="http://schemas.microsoft.com/office/drawing/2014/main" id="{9D0B3D0D-FC8C-4986-81DA-E05B0B83F85A}"/>
              </a:ext>
            </a:extLst>
          </p:cNvPr>
          <p:cNvSpPr/>
          <p:nvPr/>
        </p:nvSpPr>
        <p:spPr>
          <a:xfrm>
            <a:off x="887897" y="1744751"/>
            <a:ext cx="9700590" cy="1938992"/>
          </a:xfrm>
          <a:prstGeom prst="rect">
            <a:avLst/>
          </a:prstGeom>
        </p:spPr>
        <p:txBody>
          <a:bodyPr wrap="square">
            <a:spAutoFit/>
          </a:bodyPr>
          <a:lstStyle/>
          <a:p>
            <a:pPr marL="342900" indent="-342900" algn="just">
              <a:buFont typeface="Wingdings" panose="05000000000000000000" pitchFamily="2" charset="2"/>
              <a:buChar char="Ø"/>
            </a:pPr>
            <a:r>
              <a:rPr lang="en-GB" sz="2400" dirty="0">
                <a:solidFill>
                  <a:schemeClr val="accent6">
                    <a:lumMod val="75000"/>
                  </a:schemeClr>
                </a:solidFill>
                <a:latin typeface="Times New Roman" panose="02020603050405020304" pitchFamily="18" charset="0"/>
                <a:cs typeface="Times New Roman" panose="02020603050405020304" pitchFamily="18" charset="0"/>
              </a:rPr>
              <a:t>By Using the bat algorithm, we can reduce the excess energy consumption Based on AI.</a:t>
            </a:r>
          </a:p>
          <a:p>
            <a:pPr algn="just"/>
            <a:endParaRPr lang="en-GB" sz="2400" dirty="0">
              <a:solidFill>
                <a:schemeClr val="accent6">
                  <a:lumMod val="75000"/>
                </a:schemeClr>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GB" sz="2400" dirty="0">
                <a:solidFill>
                  <a:schemeClr val="accent6">
                    <a:lumMod val="75000"/>
                  </a:schemeClr>
                </a:solidFill>
                <a:latin typeface="Times New Roman" panose="02020603050405020304" pitchFamily="18" charset="0"/>
                <a:cs typeface="Times New Roman" panose="02020603050405020304" pitchFamily="18" charset="0"/>
              </a:rPr>
              <a:t>Thus we can minimize the issues on measure of energy consumption by implementing the bat algorithm as well.</a:t>
            </a:r>
            <a:endParaRPr lang="en-IN" sz="2400" dirty="0">
              <a:solidFill>
                <a:schemeClr val="accent6">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0753960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141</TotalTime>
  <Words>425</Words>
  <Application>Microsoft Office PowerPoint</Application>
  <PresentationFormat>Widescreen</PresentationFormat>
  <Paragraphs>32</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Arial Black</vt:lpstr>
      <vt:lpstr>Garamond</vt:lpstr>
      <vt:lpstr>Segoe UI Emoji</vt:lpstr>
      <vt:lpstr>Times New Roman</vt:lpstr>
      <vt:lpstr>Wingdings</vt:lpstr>
      <vt:lpstr>Organic</vt:lpstr>
      <vt:lpstr>MEASURE ENERGY CONSUMPTION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MEASURE ENERGY CONSUMPTION</dc:title>
  <dc:creator>Prince Thomas J</dc:creator>
  <cp:lastModifiedBy>Prince Thomas J</cp:lastModifiedBy>
  <cp:revision>19</cp:revision>
  <dcterms:created xsi:type="dcterms:W3CDTF">2023-09-28T23:36:02Z</dcterms:created>
  <dcterms:modified xsi:type="dcterms:W3CDTF">2023-09-29T13:39:51Z</dcterms:modified>
</cp:coreProperties>
</file>

<file path=docProps/thumbnail.jpeg>
</file>